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0"/>
  </p:notesMasterIdLst>
  <p:handoutMasterIdLst>
    <p:handoutMasterId r:id="rId21"/>
  </p:handoutMasterIdLst>
  <p:sldIdLst>
    <p:sldId id="798" r:id="rId5"/>
    <p:sldId id="799" r:id="rId6"/>
    <p:sldId id="333" r:id="rId7"/>
    <p:sldId id="334" r:id="rId8"/>
    <p:sldId id="800" r:id="rId9"/>
    <p:sldId id="311" r:id="rId10"/>
    <p:sldId id="793" r:id="rId11"/>
    <p:sldId id="300" r:id="rId12"/>
    <p:sldId id="324" r:id="rId13"/>
    <p:sldId id="794" r:id="rId14"/>
    <p:sldId id="335" r:id="rId15"/>
    <p:sldId id="801" r:id="rId16"/>
    <p:sldId id="802" r:id="rId17"/>
    <p:sldId id="319" r:id="rId18"/>
    <p:sldId id="80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76"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9416"/>
    <a:srgbClr val="6BA906"/>
    <a:srgbClr val="00A4A9"/>
    <a:srgbClr val="0082A9"/>
    <a:srgbClr val="A90060"/>
    <a:srgbClr val="FBFDFF"/>
    <a:srgbClr val="0194CB"/>
    <a:srgbClr val="C9E8FF"/>
    <a:srgbClr val="E5F4FF"/>
    <a:srgbClr val="003863"/>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4760BC-6C89-4BF4-A35A-1BEE82F1E26C}" v="5" dt="2022-08-31T10:52:42.0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9" autoAdjust="0"/>
    <p:restoredTop sz="78542" autoAdjust="0"/>
  </p:normalViewPr>
  <p:slideViewPr>
    <p:cSldViewPr snapToGrid="0">
      <p:cViewPr varScale="1">
        <p:scale>
          <a:sx n="92" d="100"/>
          <a:sy n="92" d="100"/>
        </p:scale>
        <p:origin x="90" y="120"/>
      </p:cViewPr>
      <p:guideLst>
        <p:guide pos="576"/>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120" d="100"/>
          <a:sy n="120" d="100"/>
        </p:scale>
        <p:origin x="145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rdner, Ian" userId="2aec5d3d-defd-4fad-a461-8cc8a97cc804" providerId="ADAL" clId="{C84760BC-6C89-4BF4-A35A-1BEE82F1E26C}"/>
    <pc:docChg chg="undo custSel modSld">
      <pc:chgData name="Gardner, Ian" userId="2aec5d3d-defd-4fad-a461-8cc8a97cc804" providerId="ADAL" clId="{C84760BC-6C89-4BF4-A35A-1BEE82F1E26C}" dt="2022-08-31T10:54:13.274" v="46" actId="14100"/>
      <pc:docMkLst>
        <pc:docMk/>
      </pc:docMkLst>
      <pc:sldChg chg="modSp mod chgLayout">
        <pc:chgData name="Gardner, Ian" userId="2aec5d3d-defd-4fad-a461-8cc8a97cc804" providerId="ADAL" clId="{C84760BC-6C89-4BF4-A35A-1BEE82F1E26C}" dt="2022-08-31T10:53:04.843" v="30" actId="14100"/>
        <pc:sldMkLst>
          <pc:docMk/>
          <pc:sldMk cId="2897083121" sldId="300"/>
        </pc:sldMkLst>
        <pc:spChg chg="mod ord">
          <ac:chgData name="Gardner, Ian" userId="2aec5d3d-defd-4fad-a461-8cc8a97cc804" providerId="ADAL" clId="{C84760BC-6C89-4BF4-A35A-1BEE82F1E26C}" dt="2022-08-31T10:52:59.194" v="28" actId="700"/>
          <ac:spMkLst>
            <pc:docMk/>
            <pc:sldMk cId="2897083121" sldId="300"/>
            <ac:spMk id="2" creationId="{00000000-0000-0000-0000-000000000000}"/>
          </ac:spMkLst>
        </pc:spChg>
        <pc:spChg chg="mod ord">
          <ac:chgData name="Gardner, Ian" userId="2aec5d3d-defd-4fad-a461-8cc8a97cc804" providerId="ADAL" clId="{C84760BC-6C89-4BF4-A35A-1BEE82F1E26C}" dt="2022-08-31T10:52:59.194" v="28" actId="700"/>
          <ac:spMkLst>
            <pc:docMk/>
            <pc:sldMk cId="2897083121" sldId="300"/>
            <ac:spMk id="3" creationId="{00000000-0000-0000-0000-000000000000}"/>
          </ac:spMkLst>
        </pc:spChg>
        <pc:spChg chg="mod ord">
          <ac:chgData name="Gardner, Ian" userId="2aec5d3d-defd-4fad-a461-8cc8a97cc804" providerId="ADAL" clId="{C84760BC-6C89-4BF4-A35A-1BEE82F1E26C}" dt="2022-08-31T10:53:04.843" v="30" actId="14100"/>
          <ac:spMkLst>
            <pc:docMk/>
            <pc:sldMk cId="2897083121" sldId="300"/>
            <ac:spMk id="5" creationId="{A05BDEBA-B9EC-4034-9EF3-E81830D384C1}"/>
          </ac:spMkLst>
        </pc:spChg>
      </pc:sldChg>
      <pc:sldChg chg="delSp modSp mod modClrScheme chgLayout">
        <pc:chgData name="Gardner, Ian" userId="2aec5d3d-defd-4fad-a461-8cc8a97cc804" providerId="ADAL" clId="{C84760BC-6C89-4BF4-A35A-1BEE82F1E26C}" dt="2022-08-31T10:52:50.390" v="27" actId="1076"/>
        <pc:sldMkLst>
          <pc:docMk/>
          <pc:sldMk cId="2158245272" sldId="311"/>
        </pc:sldMkLst>
        <pc:spChg chg="mod ord">
          <ac:chgData name="Gardner, Ian" userId="2aec5d3d-defd-4fad-a461-8cc8a97cc804" providerId="ADAL" clId="{C84760BC-6C89-4BF4-A35A-1BEE82F1E26C}" dt="2022-08-31T10:52:26.199" v="23" actId="27636"/>
          <ac:spMkLst>
            <pc:docMk/>
            <pc:sldMk cId="2158245272" sldId="311"/>
            <ac:spMk id="2" creationId="{00000000-0000-0000-0000-000000000000}"/>
          </ac:spMkLst>
        </pc:spChg>
        <pc:spChg chg="mod">
          <ac:chgData name="Gardner, Ian" userId="2aec5d3d-defd-4fad-a461-8cc8a97cc804" providerId="ADAL" clId="{C84760BC-6C89-4BF4-A35A-1BEE82F1E26C}" dt="2022-08-31T10:52:42.028" v="25" actId="18245"/>
          <ac:spMkLst>
            <pc:docMk/>
            <pc:sldMk cId="2158245272" sldId="311"/>
            <ac:spMk id="4" creationId="{0AD564EF-6997-5F71-61B0-4F58CF532392}"/>
          </ac:spMkLst>
        </pc:spChg>
        <pc:spChg chg="mod">
          <ac:chgData name="Gardner, Ian" userId="2aec5d3d-defd-4fad-a461-8cc8a97cc804" providerId="ADAL" clId="{C84760BC-6C89-4BF4-A35A-1BEE82F1E26C}" dt="2022-08-31T10:52:42.028" v="25" actId="18245"/>
          <ac:spMkLst>
            <pc:docMk/>
            <pc:sldMk cId="2158245272" sldId="311"/>
            <ac:spMk id="7" creationId="{971273C5-DD39-D694-5D5B-9D500610AEC6}"/>
          </ac:spMkLst>
        </pc:spChg>
        <pc:spChg chg="mod ord">
          <ac:chgData name="Gardner, Ian" userId="2aec5d3d-defd-4fad-a461-8cc8a97cc804" providerId="ADAL" clId="{C84760BC-6C89-4BF4-A35A-1BEE82F1E26C}" dt="2022-08-31T10:52:26.105" v="22" actId="700"/>
          <ac:spMkLst>
            <pc:docMk/>
            <pc:sldMk cId="2158245272" sldId="311"/>
            <ac:spMk id="9" creationId="{3E0235F2-F496-4CB9-9345-32F81149B91B}"/>
          </ac:spMkLst>
        </pc:spChg>
        <pc:grpChg chg="mod">
          <ac:chgData name="Gardner, Ian" userId="2aec5d3d-defd-4fad-a461-8cc8a97cc804" providerId="ADAL" clId="{C84760BC-6C89-4BF4-A35A-1BEE82F1E26C}" dt="2022-08-31T10:52:47.012" v="26" actId="1076"/>
          <ac:grpSpMkLst>
            <pc:docMk/>
            <pc:sldMk cId="2158245272" sldId="311"/>
            <ac:grpSpMk id="3" creationId="{B5B2D249-375B-B49E-4B51-6E9FDD56E2CE}"/>
          </ac:grpSpMkLst>
        </pc:grpChg>
        <pc:graphicFrameChg chg="mod">
          <ac:chgData name="Gardner, Ian" userId="2aec5d3d-defd-4fad-a461-8cc8a97cc804" providerId="ADAL" clId="{C84760BC-6C89-4BF4-A35A-1BEE82F1E26C}" dt="2022-08-31T10:52:50.390" v="27" actId="1076"/>
          <ac:graphicFrameMkLst>
            <pc:docMk/>
            <pc:sldMk cId="2158245272" sldId="311"/>
            <ac:graphicFrameMk id="5" creationId="{017D9882-E22C-45EF-916B-B93347AD8146}"/>
          </ac:graphicFrameMkLst>
        </pc:graphicFrameChg>
        <pc:graphicFrameChg chg="del mod ord">
          <ac:chgData name="Gardner, Ian" userId="2aec5d3d-defd-4fad-a461-8cc8a97cc804" providerId="ADAL" clId="{C84760BC-6C89-4BF4-A35A-1BEE82F1E26C}" dt="2022-08-31T10:52:42.028" v="25" actId="18245"/>
          <ac:graphicFrameMkLst>
            <pc:docMk/>
            <pc:sldMk cId="2158245272" sldId="311"/>
            <ac:graphicFrameMk id="6" creationId="{D3ABF7E8-4645-42F1-85D9-FC2964559C97}"/>
          </ac:graphicFrameMkLst>
        </pc:graphicFrameChg>
      </pc:sldChg>
      <pc:sldChg chg="modSp mod modClrScheme chgLayout">
        <pc:chgData name="Gardner, Ian" userId="2aec5d3d-defd-4fad-a461-8cc8a97cc804" providerId="ADAL" clId="{C84760BC-6C89-4BF4-A35A-1BEE82F1E26C}" dt="2022-08-31T10:54:13.274" v="46" actId="14100"/>
        <pc:sldMkLst>
          <pc:docMk/>
          <pc:sldMk cId="1062613319" sldId="319"/>
        </pc:sldMkLst>
        <pc:spChg chg="mod ord">
          <ac:chgData name="Gardner, Ian" userId="2aec5d3d-defd-4fad-a461-8cc8a97cc804" providerId="ADAL" clId="{C84760BC-6C89-4BF4-A35A-1BEE82F1E26C}" dt="2022-08-31T10:54:06.732" v="44" actId="27636"/>
          <ac:spMkLst>
            <pc:docMk/>
            <pc:sldMk cId="1062613319" sldId="319"/>
            <ac:spMk id="2" creationId="{00000000-0000-0000-0000-000000000000}"/>
          </ac:spMkLst>
        </pc:spChg>
        <pc:spChg chg="mod ord">
          <ac:chgData name="Gardner, Ian" userId="2aec5d3d-defd-4fad-a461-8cc8a97cc804" providerId="ADAL" clId="{C84760BC-6C89-4BF4-A35A-1BEE82F1E26C}" dt="2022-08-31T10:54:13.274" v="46" actId="14100"/>
          <ac:spMkLst>
            <pc:docMk/>
            <pc:sldMk cId="1062613319" sldId="319"/>
            <ac:spMk id="3" creationId="{00000000-0000-0000-0000-000000000000}"/>
          </ac:spMkLst>
        </pc:spChg>
      </pc:sldChg>
      <pc:sldChg chg="modSp mod modClrScheme chgLayout">
        <pc:chgData name="Gardner, Ian" userId="2aec5d3d-defd-4fad-a461-8cc8a97cc804" providerId="ADAL" clId="{C84760BC-6C89-4BF4-A35A-1BEE82F1E26C}" dt="2022-08-31T10:53:19.434" v="33" actId="14100"/>
        <pc:sldMkLst>
          <pc:docMk/>
          <pc:sldMk cId="1801319202" sldId="324"/>
        </pc:sldMkLst>
        <pc:spChg chg="mod ord">
          <ac:chgData name="Gardner, Ian" userId="2aec5d3d-defd-4fad-a461-8cc8a97cc804" providerId="ADAL" clId="{C84760BC-6C89-4BF4-A35A-1BEE82F1E26C}" dt="2022-08-31T10:53:12.907" v="31" actId="700"/>
          <ac:spMkLst>
            <pc:docMk/>
            <pc:sldMk cId="1801319202" sldId="324"/>
            <ac:spMk id="2" creationId="{00000000-0000-0000-0000-000000000000}"/>
          </ac:spMkLst>
        </pc:spChg>
        <pc:spChg chg="mod ord">
          <ac:chgData name="Gardner, Ian" userId="2aec5d3d-defd-4fad-a461-8cc8a97cc804" providerId="ADAL" clId="{C84760BC-6C89-4BF4-A35A-1BEE82F1E26C}" dt="2022-08-31T10:53:12.907" v="31" actId="700"/>
          <ac:spMkLst>
            <pc:docMk/>
            <pc:sldMk cId="1801319202" sldId="324"/>
            <ac:spMk id="3" creationId="{00000000-0000-0000-0000-000000000000}"/>
          </ac:spMkLst>
        </pc:spChg>
        <pc:spChg chg="mod ord">
          <ac:chgData name="Gardner, Ian" userId="2aec5d3d-defd-4fad-a461-8cc8a97cc804" providerId="ADAL" clId="{C84760BC-6C89-4BF4-A35A-1BEE82F1E26C}" dt="2022-08-31T10:53:19.434" v="33" actId="14100"/>
          <ac:spMkLst>
            <pc:docMk/>
            <pc:sldMk cId="1801319202" sldId="324"/>
            <ac:spMk id="5" creationId="{A05BDEBA-B9EC-4034-9EF3-E81830D384C1}"/>
          </ac:spMkLst>
        </pc:spChg>
      </pc:sldChg>
      <pc:sldChg chg="modSp mod modClrScheme chgLayout">
        <pc:chgData name="Gardner, Ian" userId="2aec5d3d-defd-4fad-a461-8cc8a97cc804" providerId="ADAL" clId="{C84760BC-6C89-4BF4-A35A-1BEE82F1E26C}" dt="2022-08-31T10:51:33.317" v="7" actId="1036"/>
        <pc:sldMkLst>
          <pc:docMk/>
          <pc:sldMk cId="4025884797" sldId="333"/>
        </pc:sldMkLst>
        <pc:spChg chg="mod ord">
          <ac:chgData name="Gardner, Ian" userId="2aec5d3d-defd-4fad-a461-8cc8a97cc804" providerId="ADAL" clId="{C84760BC-6C89-4BF4-A35A-1BEE82F1E26C}" dt="2022-08-31T10:51:18.728" v="2" actId="700"/>
          <ac:spMkLst>
            <pc:docMk/>
            <pc:sldMk cId="4025884797" sldId="333"/>
            <ac:spMk id="3" creationId="{44C98808-D849-45A4-9DB5-9FBB1A972CC4}"/>
          </ac:spMkLst>
        </pc:spChg>
        <pc:spChg chg="mod ord">
          <ac:chgData name="Gardner, Ian" userId="2aec5d3d-defd-4fad-a461-8cc8a97cc804" providerId="ADAL" clId="{C84760BC-6C89-4BF4-A35A-1BEE82F1E26C}" dt="2022-08-31T10:51:18.728" v="2" actId="700"/>
          <ac:spMkLst>
            <pc:docMk/>
            <pc:sldMk cId="4025884797" sldId="333"/>
            <ac:spMk id="4" creationId="{46A1532B-487C-4F2F-A5E8-91614F06CE5B}"/>
          </ac:spMkLst>
        </pc:spChg>
        <pc:picChg chg="mod ord">
          <ac:chgData name="Gardner, Ian" userId="2aec5d3d-defd-4fad-a461-8cc8a97cc804" providerId="ADAL" clId="{C84760BC-6C89-4BF4-A35A-1BEE82F1E26C}" dt="2022-08-31T10:51:33.317" v="7" actId="1036"/>
          <ac:picMkLst>
            <pc:docMk/>
            <pc:sldMk cId="4025884797" sldId="333"/>
            <ac:picMk id="7" creationId="{068A9AC2-B913-42EB-8C58-0633862DE35D}"/>
          </ac:picMkLst>
        </pc:picChg>
      </pc:sldChg>
      <pc:sldChg chg="addSp delSp modSp mod modClrScheme chgLayout">
        <pc:chgData name="Gardner, Ian" userId="2aec5d3d-defd-4fad-a461-8cc8a97cc804" providerId="ADAL" clId="{C84760BC-6C89-4BF4-A35A-1BEE82F1E26C}" dt="2022-08-31T10:52:00.057" v="14"/>
        <pc:sldMkLst>
          <pc:docMk/>
          <pc:sldMk cId="2451668698" sldId="334"/>
        </pc:sldMkLst>
        <pc:spChg chg="add del mod ord">
          <ac:chgData name="Gardner, Ian" userId="2aec5d3d-defd-4fad-a461-8cc8a97cc804" providerId="ADAL" clId="{C84760BC-6C89-4BF4-A35A-1BEE82F1E26C}" dt="2022-08-31T10:51:56.006" v="12" actId="700"/>
          <ac:spMkLst>
            <pc:docMk/>
            <pc:sldMk cId="2451668698" sldId="334"/>
            <ac:spMk id="3" creationId="{19F45971-18EF-AADC-06E0-9B5CF24B7156}"/>
          </ac:spMkLst>
        </pc:spChg>
        <pc:spChg chg="mod ord">
          <ac:chgData name="Gardner, Ian" userId="2aec5d3d-defd-4fad-a461-8cc8a97cc804" providerId="ADAL" clId="{C84760BC-6C89-4BF4-A35A-1BEE82F1E26C}" dt="2022-08-31T10:51:56.018" v="13" actId="27636"/>
          <ac:spMkLst>
            <pc:docMk/>
            <pc:sldMk cId="2451668698" sldId="334"/>
            <ac:spMk id="4" creationId="{00000000-0000-0000-0000-000000000000}"/>
          </ac:spMkLst>
        </pc:spChg>
        <pc:spChg chg="mod ord">
          <ac:chgData name="Gardner, Ian" userId="2aec5d3d-defd-4fad-a461-8cc8a97cc804" providerId="ADAL" clId="{C84760BC-6C89-4BF4-A35A-1BEE82F1E26C}" dt="2022-08-31T10:51:56.006" v="12" actId="700"/>
          <ac:spMkLst>
            <pc:docMk/>
            <pc:sldMk cId="2451668698" sldId="334"/>
            <ac:spMk id="5" creationId="{00000000-0000-0000-0000-000000000000}"/>
          </ac:spMkLst>
        </pc:spChg>
        <pc:spChg chg="add mod ord">
          <ac:chgData name="Gardner, Ian" userId="2aec5d3d-defd-4fad-a461-8cc8a97cc804" providerId="ADAL" clId="{C84760BC-6C89-4BF4-A35A-1BEE82F1E26C}" dt="2022-08-31T10:51:56.006" v="12" actId="700"/>
          <ac:spMkLst>
            <pc:docMk/>
            <pc:sldMk cId="2451668698" sldId="334"/>
            <ac:spMk id="6" creationId="{A33F6476-D4C4-F2C4-136E-72937D745A5E}"/>
          </ac:spMkLst>
        </pc:spChg>
        <pc:picChg chg="add mod">
          <ac:chgData name="Gardner, Ian" userId="2aec5d3d-defd-4fad-a461-8cc8a97cc804" providerId="ADAL" clId="{C84760BC-6C89-4BF4-A35A-1BEE82F1E26C}" dt="2022-08-31T10:52:00.057" v="14"/>
          <ac:picMkLst>
            <pc:docMk/>
            <pc:sldMk cId="2451668698" sldId="334"/>
            <ac:picMk id="7" creationId="{BF7C998F-2E24-69AB-E700-C1973ECA2A40}"/>
          </ac:picMkLst>
        </pc:picChg>
        <pc:picChg chg="add mod">
          <ac:chgData name="Gardner, Ian" userId="2aec5d3d-defd-4fad-a461-8cc8a97cc804" providerId="ADAL" clId="{C84760BC-6C89-4BF4-A35A-1BEE82F1E26C}" dt="2022-08-31T10:52:00.057" v="14"/>
          <ac:picMkLst>
            <pc:docMk/>
            <pc:sldMk cId="2451668698" sldId="334"/>
            <ac:picMk id="8" creationId="{4F31113D-8FAE-19B8-AF80-10A46B7E860D}"/>
          </ac:picMkLst>
        </pc:picChg>
        <pc:picChg chg="del mod ord">
          <ac:chgData name="Gardner, Ian" userId="2aec5d3d-defd-4fad-a461-8cc8a97cc804" providerId="ADAL" clId="{C84760BC-6C89-4BF4-A35A-1BEE82F1E26C}" dt="2022-08-31T10:51:50.890" v="11" actId="21"/>
          <ac:picMkLst>
            <pc:docMk/>
            <pc:sldMk cId="2451668698" sldId="334"/>
            <ac:picMk id="13" creationId="{1434AC6B-DFEB-4506-AA74-6BA9607A0DC5}"/>
          </ac:picMkLst>
        </pc:picChg>
        <pc:picChg chg="del">
          <ac:chgData name="Gardner, Ian" userId="2aec5d3d-defd-4fad-a461-8cc8a97cc804" providerId="ADAL" clId="{C84760BC-6C89-4BF4-A35A-1BEE82F1E26C}" dt="2022-08-31T10:51:50.890" v="11" actId="21"/>
          <ac:picMkLst>
            <pc:docMk/>
            <pc:sldMk cId="2451668698" sldId="334"/>
            <ac:picMk id="14" creationId="{EF870190-5BBB-4BAC-B27D-A4BF42814450}"/>
          </ac:picMkLst>
        </pc:picChg>
      </pc:sldChg>
      <pc:sldChg chg="modSp mod modClrScheme chgLayout">
        <pc:chgData name="Gardner, Ian" userId="2aec5d3d-defd-4fad-a461-8cc8a97cc804" providerId="ADAL" clId="{C84760BC-6C89-4BF4-A35A-1BEE82F1E26C}" dt="2022-08-31T10:53:48.706" v="40" actId="1076"/>
        <pc:sldMkLst>
          <pc:docMk/>
          <pc:sldMk cId="3462016654" sldId="335"/>
        </pc:sldMkLst>
        <pc:spChg chg="mod ord">
          <ac:chgData name="Gardner, Ian" userId="2aec5d3d-defd-4fad-a461-8cc8a97cc804" providerId="ADAL" clId="{C84760BC-6C89-4BF4-A35A-1BEE82F1E26C}" dt="2022-08-31T10:53:42.808" v="38" actId="700"/>
          <ac:spMkLst>
            <pc:docMk/>
            <pc:sldMk cId="3462016654" sldId="335"/>
            <ac:spMk id="3" creationId="{8C37F068-C871-4BDE-BCE9-B7C6B78AC82A}"/>
          </ac:spMkLst>
        </pc:spChg>
        <pc:spChg chg="mod ord">
          <ac:chgData name="Gardner, Ian" userId="2aec5d3d-defd-4fad-a461-8cc8a97cc804" providerId="ADAL" clId="{C84760BC-6C89-4BF4-A35A-1BEE82F1E26C}" dt="2022-08-31T10:53:42.808" v="38" actId="700"/>
          <ac:spMkLst>
            <pc:docMk/>
            <pc:sldMk cId="3462016654" sldId="335"/>
            <ac:spMk id="4" creationId="{41543DF4-980C-42A9-8DBB-AE01EF27914D}"/>
          </ac:spMkLst>
        </pc:spChg>
        <pc:picChg chg="mod ord">
          <ac:chgData name="Gardner, Ian" userId="2aec5d3d-defd-4fad-a461-8cc8a97cc804" providerId="ADAL" clId="{C84760BC-6C89-4BF4-A35A-1BEE82F1E26C}" dt="2022-08-31T10:53:48.706" v="40" actId="1076"/>
          <ac:picMkLst>
            <pc:docMk/>
            <pc:sldMk cId="3462016654" sldId="335"/>
            <ac:picMk id="7" creationId="{C57A75A2-E582-4EC7-9512-7968700B89AD}"/>
          </ac:picMkLst>
        </pc:picChg>
      </pc:sldChg>
      <pc:sldChg chg="modSp mod chgLayout">
        <pc:chgData name="Gardner, Ian" userId="2aec5d3d-defd-4fad-a461-8cc8a97cc804" providerId="ADAL" clId="{C84760BC-6C89-4BF4-A35A-1BEE82F1E26C}" dt="2022-08-31T10:53:28.770" v="35" actId="1076"/>
        <pc:sldMkLst>
          <pc:docMk/>
          <pc:sldMk cId="2950076585" sldId="794"/>
        </pc:sldMkLst>
        <pc:spChg chg="mod ord">
          <ac:chgData name="Gardner, Ian" userId="2aec5d3d-defd-4fad-a461-8cc8a97cc804" providerId="ADAL" clId="{C84760BC-6C89-4BF4-A35A-1BEE82F1E26C}" dt="2022-08-31T10:53:25.160" v="34" actId="700"/>
          <ac:spMkLst>
            <pc:docMk/>
            <pc:sldMk cId="2950076585" sldId="794"/>
            <ac:spMk id="3" creationId="{677BF354-AD8B-47AE-97F3-3B0030F6EDFF}"/>
          </ac:spMkLst>
        </pc:spChg>
        <pc:spChg chg="mod ord">
          <ac:chgData name="Gardner, Ian" userId="2aec5d3d-defd-4fad-a461-8cc8a97cc804" providerId="ADAL" clId="{C84760BC-6C89-4BF4-A35A-1BEE82F1E26C}" dt="2022-08-31T10:53:25.160" v="34" actId="700"/>
          <ac:spMkLst>
            <pc:docMk/>
            <pc:sldMk cId="2950076585" sldId="794"/>
            <ac:spMk id="4" creationId="{FA309D93-2654-468D-A241-F8B7CBCC6403}"/>
          </ac:spMkLst>
        </pc:spChg>
        <pc:spChg chg="mod ord">
          <ac:chgData name="Gardner, Ian" userId="2aec5d3d-defd-4fad-a461-8cc8a97cc804" providerId="ADAL" clId="{C84760BC-6C89-4BF4-A35A-1BEE82F1E26C}" dt="2022-08-31T10:53:25.160" v="34" actId="700"/>
          <ac:spMkLst>
            <pc:docMk/>
            <pc:sldMk cId="2950076585" sldId="794"/>
            <ac:spMk id="10" creationId="{925BC2B9-59DB-4411-9A1B-98D11095B7A4}"/>
          </ac:spMkLst>
        </pc:spChg>
        <pc:picChg chg="mod ord">
          <ac:chgData name="Gardner, Ian" userId="2aec5d3d-defd-4fad-a461-8cc8a97cc804" providerId="ADAL" clId="{C84760BC-6C89-4BF4-A35A-1BEE82F1E26C}" dt="2022-08-31T10:53:28.770" v="35" actId="1076"/>
          <ac:picMkLst>
            <pc:docMk/>
            <pc:sldMk cId="2950076585" sldId="794"/>
            <ac:picMk id="6" creationId="{3E40E61C-0702-4A65-B3F8-99C3DDEA3E4A}"/>
          </ac:picMkLst>
        </pc:picChg>
      </pc:sldChg>
      <pc:sldChg chg="modSp mod modClrScheme chgLayout">
        <pc:chgData name="Gardner, Ian" userId="2aec5d3d-defd-4fad-a461-8cc8a97cc804" providerId="ADAL" clId="{C84760BC-6C89-4BF4-A35A-1BEE82F1E26C}" dt="2022-08-31T10:51:13.383" v="1" actId="14100"/>
        <pc:sldMkLst>
          <pc:docMk/>
          <pc:sldMk cId="1878317371" sldId="799"/>
        </pc:sldMkLst>
        <pc:spChg chg="mod ord">
          <ac:chgData name="Gardner, Ian" userId="2aec5d3d-defd-4fad-a461-8cc8a97cc804" providerId="ADAL" clId="{C84760BC-6C89-4BF4-A35A-1BEE82F1E26C}" dt="2022-08-31T10:51:05.328" v="0" actId="700"/>
          <ac:spMkLst>
            <pc:docMk/>
            <pc:sldMk cId="1878317371" sldId="799"/>
            <ac:spMk id="2" creationId="{00000000-0000-0000-0000-000000000000}"/>
          </ac:spMkLst>
        </pc:spChg>
        <pc:spChg chg="mod ord">
          <ac:chgData name="Gardner, Ian" userId="2aec5d3d-defd-4fad-a461-8cc8a97cc804" providerId="ADAL" clId="{C84760BC-6C89-4BF4-A35A-1BEE82F1E26C}" dt="2022-08-31T10:51:05.328" v="0" actId="700"/>
          <ac:spMkLst>
            <pc:docMk/>
            <pc:sldMk cId="1878317371" sldId="799"/>
            <ac:spMk id="4" creationId="{00000000-0000-0000-0000-000000000000}"/>
          </ac:spMkLst>
        </pc:spChg>
        <pc:graphicFrameChg chg="mod ord">
          <ac:chgData name="Gardner, Ian" userId="2aec5d3d-defd-4fad-a461-8cc8a97cc804" providerId="ADAL" clId="{C84760BC-6C89-4BF4-A35A-1BEE82F1E26C}" dt="2022-08-31T10:51:13.383" v="1" actId="14100"/>
          <ac:graphicFrameMkLst>
            <pc:docMk/>
            <pc:sldMk cId="1878317371" sldId="799"/>
            <ac:graphicFrameMk id="11" creationId="{4DB97B53-38DC-4F66-B36D-79236305BF05}"/>
          </ac:graphicFrameMkLst>
        </pc:graphicFrameChg>
      </pc:sldChg>
      <pc:sldChg chg="addSp delSp modSp mod modClrScheme chgLayout">
        <pc:chgData name="Gardner, Ian" userId="2aec5d3d-defd-4fad-a461-8cc8a97cc804" providerId="ADAL" clId="{C84760BC-6C89-4BF4-A35A-1BEE82F1E26C}" dt="2022-08-31T10:52:19.382" v="21"/>
        <pc:sldMkLst>
          <pc:docMk/>
          <pc:sldMk cId="4113018477" sldId="800"/>
        </pc:sldMkLst>
        <pc:spChg chg="add del mod ord">
          <ac:chgData name="Gardner, Ian" userId="2aec5d3d-defd-4fad-a461-8cc8a97cc804" providerId="ADAL" clId="{C84760BC-6C89-4BF4-A35A-1BEE82F1E26C}" dt="2022-08-31T10:52:15.461" v="19" actId="700"/>
          <ac:spMkLst>
            <pc:docMk/>
            <pc:sldMk cId="4113018477" sldId="800"/>
            <ac:spMk id="3" creationId="{B9A49B91-68EE-1CEB-C7F4-958E02A0072B}"/>
          </ac:spMkLst>
        </pc:spChg>
        <pc:spChg chg="mod ord">
          <ac:chgData name="Gardner, Ian" userId="2aec5d3d-defd-4fad-a461-8cc8a97cc804" providerId="ADAL" clId="{C84760BC-6C89-4BF4-A35A-1BEE82F1E26C}" dt="2022-08-31T10:52:15.461" v="19" actId="700"/>
          <ac:spMkLst>
            <pc:docMk/>
            <pc:sldMk cId="4113018477" sldId="800"/>
            <ac:spMk id="4" creationId="{488ADAEE-F65A-4522-8CBC-BEB40B7FA76A}"/>
          </ac:spMkLst>
        </pc:spChg>
        <pc:spChg chg="mod ord">
          <ac:chgData name="Gardner, Ian" userId="2aec5d3d-defd-4fad-a461-8cc8a97cc804" providerId="ADAL" clId="{C84760BC-6C89-4BF4-A35A-1BEE82F1E26C}" dt="2022-08-31T10:52:15.472" v="20" actId="27636"/>
          <ac:spMkLst>
            <pc:docMk/>
            <pc:sldMk cId="4113018477" sldId="800"/>
            <ac:spMk id="5" creationId="{5F62F4B8-4E33-4CAC-A16B-FD3AEB8CBCE9}"/>
          </ac:spMkLst>
        </pc:spChg>
        <pc:spChg chg="add del mod">
          <ac:chgData name="Gardner, Ian" userId="2aec5d3d-defd-4fad-a461-8cc8a97cc804" providerId="ADAL" clId="{C84760BC-6C89-4BF4-A35A-1BEE82F1E26C}" dt="2022-08-31T10:52:15.461" v="19" actId="700"/>
          <ac:spMkLst>
            <pc:docMk/>
            <pc:sldMk cId="4113018477" sldId="800"/>
            <ac:spMk id="7" creationId="{3C7779DF-6743-2268-3A89-7156C24E8D02}"/>
          </ac:spMkLst>
        </pc:spChg>
        <pc:spChg chg="add mod ord">
          <ac:chgData name="Gardner, Ian" userId="2aec5d3d-defd-4fad-a461-8cc8a97cc804" providerId="ADAL" clId="{C84760BC-6C89-4BF4-A35A-1BEE82F1E26C}" dt="2022-08-31T10:52:15.461" v="19" actId="700"/>
          <ac:spMkLst>
            <pc:docMk/>
            <pc:sldMk cId="4113018477" sldId="800"/>
            <ac:spMk id="8" creationId="{F5C65B5D-20F2-29B8-BA48-DE274B826C95}"/>
          </ac:spMkLst>
        </pc:spChg>
        <pc:picChg chg="add mod">
          <ac:chgData name="Gardner, Ian" userId="2aec5d3d-defd-4fad-a461-8cc8a97cc804" providerId="ADAL" clId="{C84760BC-6C89-4BF4-A35A-1BEE82F1E26C}" dt="2022-08-31T10:52:19.382" v="21"/>
          <ac:picMkLst>
            <pc:docMk/>
            <pc:sldMk cId="4113018477" sldId="800"/>
            <ac:picMk id="9" creationId="{6B020479-92BD-027E-FE58-3EA8BB989A17}"/>
          </ac:picMkLst>
        </pc:picChg>
        <pc:picChg chg="del mod ord">
          <ac:chgData name="Gardner, Ian" userId="2aec5d3d-defd-4fad-a461-8cc8a97cc804" providerId="ADAL" clId="{C84760BC-6C89-4BF4-A35A-1BEE82F1E26C}" dt="2022-08-31T10:52:12.030" v="18" actId="21"/>
          <ac:picMkLst>
            <pc:docMk/>
            <pc:sldMk cId="4113018477" sldId="800"/>
            <ac:picMk id="10" creationId="{751B1AB2-29A5-4C4E-B6DA-5CE02FA539C3}"/>
          </ac:picMkLst>
        </pc:picChg>
        <pc:picChg chg="add mod">
          <ac:chgData name="Gardner, Ian" userId="2aec5d3d-defd-4fad-a461-8cc8a97cc804" providerId="ADAL" clId="{C84760BC-6C89-4BF4-A35A-1BEE82F1E26C}" dt="2022-08-31T10:52:19.382" v="21"/>
          <ac:picMkLst>
            <pc:docMk/>
            <pc:sldMk cId="4113018477" sldId="800"/>
            <ac:picMk id="11" creationId="{1188B2C1-5E16-C5DB-A738-F99EF7B412DC}"/>
          </ac:picMkLst>
        </pc:picChg>
        <pc:picChg chg="del mod ord">
          <ac:chgData name="Gardner, Ian" userId="2aec5d3d-defd-4fad-a461-8cc8a97cc804" providerId="ADAL" clId="{C84760BC-6C89-4BF4-A35A-1BEE82F1E26C}" dt="2022-08-31T10:52:12.030" v="18" actId="21"/>
          <ac:picMkLst>
            <pc:docMk/>
            <pc:sldMk cId="4113018477" sldId="800"/>
            <ac:picMk id="12" creationId="{3FA4642B-BC4C-4BEC-BB1F-9D1B5E431641}"/>
          </ac:picMkLst>
        </pc:picChg>
      </pc:sldChg>
      <pc:sldChg chg="addSp modSp mod modClrScheme chgLayout">
        <pc:chgData name="Gardner, Ian" userId="2aec5d3d-defd-4fad-a461-8cc8a97cc804" providerId="ADAL" clId="{C84760BC-6C89-4BF4-A35A-1BEE82F1E26C}" dt="2022-08-31T10:53:53.769" v="41" actId="700"/>
        <pc:sldMkLst>
          <pc:docMk/>
          <pc:sldMk cId="641908570" sldId="801"/>
        </pc:sldMkLst>
        <pc:spChg chg="add mod ord">
          <ac:chgData name="Gardner, Ian" userId="2aec5d3d-defd-4fad-a461-8cc8a97cc804" providerId="ADAL" clId="{C84760BC-6C89-4BF4-A35A-1BEE82F1E26C}" dt="2022-08-31T10:53:53.769" v="41" actId="700"/>
          <ac:spMkLst>
            <pc:docMk/>
            <pc:sldMk cId="641908570" sldId="801"/>
            <ac:spMk id="2" creationId="{20209F18-EF9A-24AC-7026-99C63D90FD90}"/>
          </ac:spMkLst>
        </pc:spChg>
        <pc:spChg chg="mod ord">
          <ac:chgData name="Gardner, Ian" userId="2aec5d3d-defd-4fad-a461-8cc8a97cc804" providerId="ADAL" clId="{C84760BC-6C89-4BF4-A35A-1BEE82F1E26C}" dt="2022-08-31T10:53:53.769" v="41" actId="700"/>
          <ac:spMkLst>
            <pc:docMk/>
            <pc:sldMk cId="641908570" sldId="801"/>
            <ac:spMk id="3" creationId="{E1C3604F-D980-4C43-B145-1EEDA7E6CE40}"/>
          </ac:spMkLst>
        </pc:spChg>
        <pc:spChg chg="mod ord">
          <ac:chgData name="Gardner, Ian" userId="2aec5d3d-defd-4fad-a461-8cc8a97cc804" providerId="ADAL" clId="{C84760BC-6C89-4BF4-A35A-1BEE82F1E26C}" dt="2022-08-31T10:53:53.769" v="41" actId="700"/>
          <ac:spMkLst>
            <pc:docMk/>
            <pc:sldMk cId="641908570" sldId="801"/>
            <ac:spMk id="4" creationId="{003B1809-F99E-450E-B01B-28FAC60BFB2A}"/>
          </ac:spMkLst>
        </pc:spChg>
      </pc:sldChg>
      <pc:sldChg chg="addSp modSp mod modClrScheme chgLayout">
        <pc:chgData name="Gardner, Ian" userId="2aec5d3d-defd-4fad-a461-8cc8a97cc804" providerId="ADAL" clId="{C84760BC-6C89-4BF4-A35A-1BEE82F1E26C}" dt="2022-08-31T10:54:02.535" v="42" actId="700"/>
        <pc:sldMkLst>
          <pc:docMk/>
          <pc:sldMk cId="1029777157" sldId="802"/>
        </pc:sldMkLst>
        <pc:spChg chg="add mod ord">
          <ac:chgData name="Gardner, Ian" userId="2aec5d3d-defd-4fad-a461-8cc8a97cc804" providerId="ADAL" clId="{C84760BC-6C89-4BF4-A35A-1BEE82F1E26C}" dt="2022-08-31T10:54:02.535" v="42" actId="700"/>
          <ac:spMkLst>
            <pc:docMk/>
            <pc:sldMk cId="1029777157" sldId="802"/>
            <ac:spMk id="2" creationId="{0972550A-8210-D2E2-3ADD-B8A8616ACA8C}"/>
          </ac:spMkLst>
        </pc:spChg>
        <pc:spChg chg="mod ord">
          <ac:chgData name="Gardner, Ian" userId="2aec5d3d-defd-4fad-a461-8cc8a97cc804" providerId="ADAL" clId="{C84760BC-6C89-4BF4-A35A-1BEE82F1E26C}" dt="2022-08-31T10:54:02.535" v="42" actId="700"/>
          <ac:spMkLst>
            <pc:docMk/>
            <pc:sldMk cId="1029777157" sldId="802"/>
            <ac:spMk id="3" creationId="{6B575C36-5398-476B-A8FB-A81F06380456}"/>
          </ac:spMkLst>
        </pc:spChg>
        <pc:spChg chg="mod ord">
          <ac:chgData name="Gardner, Ian" userId="2aec5d3d-defd-4fad-a461-8cc8a97cc804" providerId="ADAL" clId="{C84760BC-6C89-4BF4-A35A-1BEE82F1E26C}" dt="2022-08-31T10:54:02.535" v="42" actId="700"/>
          <ac:spMkLst>
            <pc:docMk/>
            <pc:sldMk cId="1029777157" sldId="802"/>
            <ac:spMk id="4" creationId="{971DB88E-D1AB-433B-9E13-A268B385D11E}"/>
          </ac:spMkLst>
        </pc:spChg>
      </pc:sldChg>
    </pc:docChg>
  </pc:docChgLst>
  <pc:docChgLst>
    <pc:chgData name="Kyriakati, Aristea" userId="47bae43d-01ae-4ce7-a327-69b34fb26443" providerId="ADAL" clId="{660169E8-A0C7-4758-81E0-92910C0CA380}"/>
    <pc:docChg chg="delSld">
      <pc:chgData name="Kyriakati, Aristea" userId="47bae43d-01ae-4ce7-a327-69b34fb26443" providerId="ADAL" clId="{660169E8-A0C7-4758-81E0-92910C0CA380}" dt="2022-08-25T12:16:02.268" v="17" actId="47"/>
      <pc:docMkLst>
        <pc:docMk/>
      </pc:docMkLst>
      <pc:sldChg chg="del">
        <pc:chgData name="Kyriakati, Aristea" userId="47bae43d-01ae-4ce7-a327-69b34fb26443" providerId="ADAL" clId="{660169E8-A0C7-4758-81E0-92910C0CA380}" dt="2022-08-25T12:15:54.667" v="3" actId="47"/>
        <pc:sldMkLst>
          <pc:docMk/>
          <pc:sldMk cId="1639799154" sldId="258"/>
        </pc:sldMkLst>
      </pc:sldChg>
      <pc:sldChg chg="del">
        <pc:chgData name="Kyriakati, Aristea" userId="47bae43d-01ae-4ce7-a327-69b34fb26443" providerId="ADAL" clId="{660169E8-A0C7-4758-81E0-92910C0CA380}" dt="2022-08-25T12:15:56.131" v="5" actId="47"/>
        <pc:sldMkLst>
          <pc:docMk/>
          <pc:sldMk cId="1527386939" sldId="261"/>
        </pc:sldMkLst>
      </pc:sldChg>
      <pc:sldChg chg="del">
        <pc:chgData name="Kyriakati, Aristea" userId="47bae43d-01ae-4ce7-a327-69b34fb26443" providerId="ADAL" clId="{660169E8-A0C7-4758-81E0-92910C0CA380}" dt="2022-08-25T12:15:57.825" v="9" actId="47"/>
        <pc:sldMkLst>
          <pc:docMk/>
          <pc:sldMk cId="785934443" sldId="275"/>
        </pc:sldMkLst>
      </pc:sldChg>
      <pc:sldChg chg="del">
        <pc:chgData name="Kyriakati, Aristea" userId="47bae43d-01ae-4ce7-a327-69b34fb26443" providerId="ADAL" clId="{660169E8-A0C7-4758-81E0-92910C0CA380}" dt="2022-08-25T12:15:55.720" v="4" actId="47"/>
        <pc:sldMkLst>
          <pc:docMk/>
          <pc:sldMk cId="206891354" sldId="277"/>
        </pc:sldMkLst>
      </pc:sldChg>
      <pc:sldChg chg="del">
        <pc:chgData name="Kyriakati, Aristea" userId="47bae43d-01ae-4ce7-a327-69b34fb26443" providerId="ADAL" clId="{660169E8-A0C7-4758-81E0-92910C0CA380}" dt="2022-08-25T12:15:54.185" v="2" actId="47"/>
        <pc:sldMkLst>
          <pc:docMk/>
          <pc:sldMk cId="343084878" sldId="278"/>
        </pc:sldMkLst>
      </pc:sldChg>
      <pc:sldChg chg="del">
        <pc:chgData name="Kyriakati, Aristea" userId="47bae43d-01ae-4ce7-a327-69b34fb26443" providerId="ADAL" clId="{660169E8-A0C7-4758-81E0-92910C0CA380}" dt="2022-08-25T12:15:58.611" v="10" actId="47"/>
        <pc:sldMkLst>
          <pc:docMk/>
          <pc:sldMk cId="1581149753" sldId="285"/>
        </pc:sldMkLst>
      </pc:sldChg>
      <pc:sldChg chg="del">
        <pc:chgData name="Kyriakati, Aristea" userId="47bae43d-01ae-4ce7-a327-69b34fb26443" providerId="ADAL" clId="{660169E8-A0C7-4758-81E0-92910C0CA380}" dt="2022-08-25T12:15:59.460" v="12" actId="47"/>
        <pc:sldMkLst>
          <pc:docMk/>
          <pc:sldMk cId="2524217380" sldId="286"/>
        </pc:sldMkLst>
      </pc:sldChg>
      <pc:sldChg chg="del">
        <pc:chgData name="Kyriakati, Aristea" userId="47bae43d-01ae-4ce7-a327-69b34fb26443" providerId="ADAL" clId="{660169E8-A0C7-4758-81E0-92910C0CA380}" dt="2022-08-25T12:15:59.096" v="11" actId="47"/>
        <pc:sldMkLst>
          <pc:docMk/>
          <pc:sldMk cId="1700066413" sldId="287"/>
        </pc:sldMkLst>
      </pc:sldChg>
      <pc:sldChg chg="del">
        <pc:chgData name="Kyriakati, Aristea" userId="47bae43d-01ae-4ce7-a327-69b34fb26443" providerId="ADAL" clId="{660169E8-A0C7-4758-81E0-92910C0CA380}" dt="2022-08-25T12:15:59.893" v="13" actId="47"/>
        <pc:sldMkLst>
          <pc:docMk/>
          <pc:sldMk cId="4062026750" sldId="288"/>
        </pc:sldMkLst>
      </pc:sldChg>
      <pc:sldChg chg="del">
        <pc:chgData name="Kyriakati, Aristea" userId="47bae43d-01ae-4ce7-a327-69b34fb26443" providerId="ADAL" clId="{660169E8-A0C7-4758-81E0-92910C0CA380}" dt="2022-08-25T12:16:00.432" v="14" actId="47"/>
        <pc:sldMkLst>
          <pc:docMk/>
          <pc:sldMk cId="860605084" sldId="289"/>
        </pc:sldMkLst>
      </pc:sldChg>
      <pc:sldChg chg="del">
        <pc:chgData name="Kyriakati, Aristea" userId="47bae43d-01ae-4ce7-a327-69b34fb26443" providerId="ADAL" clId="{660169E8-A0C7-4758-81E0-92910C0CA380}" dt="2022-08-25T12:16:00.780" v="15" actId="47"/>
        <pc:sldMkLst>
          <pc:docMk/>
          <pc:sldMk cId="4019967560" sldId="290"/>
        </pc:sldMkLst>
      </pc:sldChg>
      <pc:sldChg chg="del">
        <pc:chgData name="Kyriakati, Aristea" userId="47bae43d-01ae-4ce7-a327-69b34fb26443" providerId="ADAL" clId="{660169E8-A0C7-4758-81E0-92910C0CA380}" dt="2022-08-25T12:15:57.106" v="7" actId="47"/>
        <pc:sldMkLst>
          <pc:docMk/>
          <pc:sldMk cId="3201944720" sldId="291"/>
        </pc:sldMkLst>
      </pc:sldChg>
      <pc:sldChg chg="del">
        <pc:chgData name="Kyriakati, Aristea" userId="47bae43d-01ae-4ce7-a327-69b34fb26443" providerId="ADAL" clId="{660169E8-A0C7-4758-81E0-92910C0CA380}" dt="2022-08-25T12:15:57.471" v="8" actId="47"/>
        <pc:sldMkLst>
          <pc:docMk/>
          <pc:sldMk cId="1407710025" sldId="292"/>
        </pc:sldMkLst>
      </pc:sldChg>
      <pc:sldChg chg="del">
        <pc:chgData name="Kyriakati, Aristea" userId="47bae43d-01ae-4ce7-a327-69b34fb26443" providerId="ADAL" clId="{660169E8-A0C7-4758-81E0-92910C0CA380}" dt="2022-08-25T12:16:01.204" v="16" actId="47"/>
        <pc:sldMkLst>
          <pc:docMk/>
          <pc:sldMk cId="3187223082" sldId="293"/>
        </pc:sldMkLst>
      </pc:sldChg>
      <pc:sldChg chg="del">
        <pc:chgData name="Kyriakati, Aristea" userId="47bae43d-01ae-4ce7-a327-69b34fb26443" providerId="ADAL" clId="{660169E8-A0C7-4758-81E0-92910C0CA380}" dt="2022-08-25T12:16:02.268" v="17" actId="47"/>
        <pc:sldMkLst>
          <pc:docMk/>
          <pc:sldMk cId="16447699" sldId="294"/>
        </pc:sldMkLst>
      </pc:sldChg>
      <pc:sldChg chg="del">
        <pc:chgData name="Kyriakati, Aristea" userId="47bae43d-01ae-4ce7-a327-69b34fb26443" providerId="ADAL" clId="{660169E8-A0C7-4758-81E0-92910C0CA380}" dt="2022-08-25T12:15:52.480" v="0" actId="47"/>
        <pc:sldMkLst>
          <pc:docMk/>
          <pc:sldMk cId="2632078663" sldId="295"/>
        </pc:sldMkLst>
      </pc:sldChg>
      <pc:sldChg chg="del">
        <pc:chgData name="Kyriakati, Aristea" userId="47bae43d-01ae-4ce7-a327-69b34fb26443" providerId="ADAL" clId="{660169E8-A0C7-4758-81E0-92910C0CA380}" dt="2022-08-25T12:15:53.128" v="1" actId="47"/>
        <pc:sldMkLst>
          <pc:docMk/>
          <pc:sldMk cId="1443468001" sldId="296"/>
        </pc:sldMkLst>
      </pc:sldChg>
      <pc:sldChg chg="del">
        <pc:chgData name="Kyriakati, Aristea" userId="47bae43d-01ae-4ce7-a327-69b34fb26443" providerId="ADAL" clId="{660169E8-A0C7-4758-81E0-92910C0CA380}" dt="2022-08-25T12:15:56.515" v="6" actId="47"/>
        <pc:sldMkLst>
          <pc:docMk/>
          <pc:sldMk cId="430002660" sldId="297"/>
        </pc:sldMkLst>
      </pc:sld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diagrams/_rels/data3.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41.png"/><Relationship Id="rId3" Type="http://schemas.openxmlformats.org/officeDocument/2006/relationships/image" Target="../media/image33.png"/><Relationship Id="rId7" Type="http://schemas.openxmlformats.org/officeDocument/2006/relationships/image" Target="../media/image11.png"/><Relationship Id="rId12" Type="http://schemas.openxmlformats.org/officeDocument/2006/relationships/image" Target="../media/image40.svg"/><Relationship Id="rId2" Type="http://schemas.openxmlformats.org/officeDocument/2006/relationships/image" Target="../media/image32.svg"/><Relationship Id="rId1" Type="http://schemas.openxmlformats.org/officeDocument/2006/relationships/image" Target="../media/image31.png"/><Relationship Id="rId6" Type="http://schemas.openxmlformats.org/officeDocument/2006/relationships/image" Target="../media/image36.svg"/><Relationship Id="rId11" Type="http://schemas.openxmlformats.org/officeDocument/2006/relationships/image" Target="../media/image39.png"/><Relationship Id="rId5" Type="http://schemas.openxmlformats.org/officeDocument/2006/relationships/image" Target="../media/image35.png"/><Relationship Id="rId10" Type="http://schemas.openxmlformats.org/officeDocument/2006/relationships/image" Target="../media/image38.svg"/><Relationship Id="rId4" Type="http://schemas.openxmlformats.org/officeDocument/2006/relationships/image" Target="../media/image34.svg"/><Relationship Id="rId9" Type="http://schemas.openxmlformats.org/officeDocument/2006/relationships/image" Target="../media/image37.png"/><Relationship Id="rId14" Type="http://schemas.openxmlformats.org/officeDocument/2006/relationships/image" Target="../media/image42.svg"/></Relationships>
</file>

<file path=ppt/diagrams/_rels/drawing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diagrams/_rels/drawing3.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41.png"/><Relationship Id="rId3" Type="http://schemas.openxmlformats.org/officeDocument/2006/relationships/image" Target="../media/image33.png"/><Relationship Id="rId7" Type="http://schemas.openxmlformats.org/officeDocument/2006/relationships/image" Target="../media/image11.png"/><Relationship Id="rId12" Type="http://schemas.openxmlformats.org/officeDocument/2006/relationships/image" Target="../media/image40.svg"/><Relationship Id="rId2" Type="http://schemas.openxmlformats.org/officeDocument/2006/relationships/image" Target="../media/image32.svg"/><Relationship Id="rId1" Type="http://schemas.openxmlformats.org/officeDocument/2006/relationships/image" Target="../media/image31.png"/><Relationship Id="rId6" Type="http://schemas.openxmlformats.org/officeDocument/2006/relationships/image" Target="../media/image36.svg"/><Relationship Id="rId11" Type="http://schemas.openxmlformats.org/officeDocument/2006/relationships/image" Target="../media/image39.png"/><Relationship Id="rId5" Type="http://schemas.openxmlformats.org/officeDocument/2006/relationships/image" Target="../media/image35.png"/><Relationship Id="rId10" Type="http://schemas.openxmlformats.org/officeDocument/2006/relationships/image" Target="../media/image38.svg"/><Relationship Id="rId4" Type="http://schemas.openxmlformats.org/officeDocument/2006/relationships/image" Target="../media/image34.svg"/><Relationship Id="rId9" Type="http://schemas.openxmlformats.org/officeDocument/2006/relationships/image" Target="../media/image37.png"/><Relationship Id="rId14" Type="http://schemas.openxmlformats.org/officeDocument/2006/relationships/image" Target="../media/image42.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282E70-7D8F-42C9-AEA3-EF2A33C3FDB8}" type="doc">
      <dgm:prSet loTypeId="urn:microsoft.com/office/officeart/2005/8/layout/cycle4" loCatId="relationship" qsTypeId="urn:microsoft.com/office/officeart/2005/8/quickstyle/simple1" qsCatId="simple" csTypeId="urn:microsoft.com/office/officeart/2005/8/colors/colorful1" csCatId="colorful" phldr="1"/>
      <dgm:spPr/>
      <dgm:t>
        <a:bodyPr/>
        <a:lstStyle/>
        <a:p>
          <a:endParaRPr lang="en-US"/>
        </a:p>
      </dgm:t>
    </dgm:pt>
    <dgm:pt modelId="{2D3CBDDD-172F-4491-BBB2-D0F75B055EE0}">
      <dgm:prSet/>
      <dgm:spPr/>
      <dgm:t>
        <a:bodyPr/>
        <a:lstStyle/>
        <a:p>
          <a:r>
            <a:rPr lang="en-GB" dirty="0"/>
            <a:t>YPs in the driver’s seat of the Programme</a:t>
          </a:r>
          <a:endParaRPr lang="en-US" dirty="0"/>
        </a:p>
      </dgm:t>
    </dgm:pt>
    <dgm:pt modelId="{CA0B46D1-47DB-48D9-9A6B-D6265C0A8C27}" type="parTrans" cxnId="{D961259F-912E-4EE9-8232-6A333BFA6813}">
      <dgm:prSet/>
      <dgm:spPr/>
      <dgm:t>
        <a:bodyPr/>
        <a:lstStyle/>
        <a:p>
          <a:endParaRPr lang="en-US"/>
        </a:p>
      </dgm:t>
    </dgm:pt>
    <dgm:pt modelId="{CA8C27B6-D126-46AA-A097-C569B5D5DA2A}" type="sibTrans" cxnId="{D961259F-912E-4EE9-8232-6A333BFA6813}">
      <dgm:prSet/>
      <dgm:spPr/>
      <dgm:t>
        <a:bodyPr/>
        <a:lstStyle/>
        <a:p>
          <a:endParaRPr lang="en-US"/>
        </a:p>
      </dgm:t>
    </dgm:pt>
    <dgm:pt modelId="{010C7B70-A32A-43F8-8987-7438A6A7B5E8}">
      <dgm:prSet/>
      <dgm:spPr/>
      <dgm:t>
        <a:bodyPr/>
        <a:lstStyle/>
        <a:p>
          <a:r>
            <a:rPr lang="en-GB" dirty="0"/>
            <a:t>Unique opportunity to impact the work of IEC</a:t>
          </a:r>
          <a:endParaRPr lang="en-US" dirty="0"/>
        </a:p>
      </dgm:t>
    </dgm:pt>
    <dgm:pt modelId="{84ED5E47-3A59-4730-B81A-6A019717C11B}" type="parTrans" cxnId="{310575E0-4528-4AD5-A236-9EF16B0E0057}">
      <dgm:prSet/>
      <dgm:spPr/>
      <dgm:t>
        <a:bodyPr/>
        <a:lstStyle/>
        <a:p>
          <a:endParaRPr lang="en-US"/>
        </a:p>
      </dgm:t>
    </dgm:pt>
    <dgm:pt modelId="{DC04F5E4-BD4B-4A57-B999-70C096927C71}" type="sibTrans" cxnId="{310575E0-4528-4AD5-A236-9EF16B0E0057}">
      <dgm:prSet/>
      <dgm:spPr/>
      <dgm:t>
        <a:bodyPr/>
        <a:lstStyle/>
        <a:p>
          <a:endParaRPr lang="en-US"/>
        </a:p>
      </dgm:t>
    </dgm:pt>
    <dgm:pt modelId="{136AB9C3-7C24-4766-92FB-0F93AFE7711E}">
      <dgm:prSet/>
      <dgm:spPr/>
      <dgm:t>
        <a:bodyPr/>
        <a:lstStyle/>
        <a:p>
          <a:r>
            <a:rPr lang="en-GB" dirty="0"/>
            <a:t>High-flyers hand picked from NCs</a:t>
          </a:r>
          <a:endParaRPr lang="en-US" dirty="0"/>
        </a:p>
      </dgm:t>
    </dgm:pt>
    <dgm:pt modelId="{D83921BC-5B6D-48C2-BCE0-B6D3BD27D942}" type="parTrans" cxnId="{C96E4788-5F3B-40D0-8C0D-7CC9D4A76797}">
      <dgm:prSet/>
      <dgm:spPr/>
      <dgm:t>
        <a:bodyPr/>
        <a:lstStyle/>
        <a:p>
          <a:endParaRPr lang="en-US"/>
        </a:p>
      </dgm:t>
    </dgm:pt>
    <dgm:pt modelId="{94549021-C3DA-4FD2-A7AE-762B81652D5B}" type="sibTrans" cxnId="{C96E4788-5F3B-40D0-8C0D-7CC9D4A76797}">
      <dgm:prSet/>
      <dgm:spPr/>
      <dgm:t>
        <a:bodyPr/>
        <a:lstStyle/>
        <a:p>
          <a:endParaRPr lang="en-US"/>
        </a:p>
      </dgm:t>
    </dgm:pt>
    <dgm:pt modelId="{9123473E-FF49-4988-9AC1-F4C7C3CC9FE0}">
      <dgm:prSet/>
      <dgm:spPr/>
      <dgm:t>
        <a:bodyPr/>
        <a:lstStyle/>
        <a:p>
          <a:r>
            <a:rPr lang="en-US" dirty="0"/>
            <a:t>Succession planning and </a:t>
          </a:r>
          <a:r>
            <a:rPr lang="en-US"/>
            <a:t>stay relevant </a:t>
          </a:r>
          <a:endParaRPr lang="en-US" dirty="0"/>
        </a:p>
      </dgm:t>
    </dgm:pt>
    <dgm:pt modelId="{31794937-D0B0-4B4F-B335-C1D1CA844DA8}" type="parTrans" cxnId="{AE752A56-73A7-4469-AB05-AFC1F5AA4462}">
      <dgm:prSet/>
      <dgm:spPr/>
      <dgm:t>
        <a:bodyPr/>
        <a:lstStyle/>
        <a:p>
          <a:endParaRPr lang="en-GB"/>
        </a:p>
      </dgm:t>
    </dgm:pt>
    <dgm:pt modelId="{2964D07D-6DD5-4F3B-85C2-E9F882CF2A3C}" type="sibTrans" cxnId="{AE752A56-73A7-4469-AB05-AFC1F5AA4462}">
      <dgm:prSet/>
      <dgm:spPr/>
      <dgm:t>
        <a:bodyPr/>
        <a:lstStyle/>
        <a:p>
          <a:endParaRPr lang="en-GB"/>
        </a:p>
      </dgm:t>
    </dgm:pt>
    <dgm:pt modelId="{6B02C61F-6ADD-483A-9DA2-593104A6CAA2}" type="pres">
      <dgm:prSet presAssocID="{2C282E70-7D8F-42C9-AEA3-EF2A33C3FDB8}" presName="cycleMatrixDiagram" presStyleCnt="0">
        <dgm:presLayoutVars>
          <dgm:chMax val="1"/>
          <dgm:dir/>
          <dgm:animLvl val="lvl"/>
          <dgm:resizeHandles val="exact"/>
        </dgm:presLayoutVars>
      </dgm:prSet>
      <dgm:spPr/>
    </dgm:pt>
    <dgm:pt modelId="{83B1629F-0034-498E-80F7-A3992C1A86CF}" type="pres">
      <dgm:prSet presAssocID="{2C282E70-7D8F-42C9-AEA3-EF2A33C3FDB8}" presName="children" presStyleCnt="0"/>
      <dgm:spPr/>
    </dgm:pt>
    <dgm:pt modelId="{7DE6B645-0A05-4DB2-91E6-957EB473487E}" type="pres">
      <dgm:prSet presAssocID="{2C282E70-7D8F-42C9-AEA3-EF2A33C3FDB8}" presName="childPlaceholder" presStyleCnt="0"/>
      <dgm:spPr/>
    </dgm:pt>
    <dgm:pt modelId="{AB915344-16CB-4B93-89D5-71D6F60316A6}" type="pres">
      <dgm:prSet presAssocID="{2C282E70-7D8F-42C9-AEA3-EF2A33C3FDB8}" presName="circle" presStyleCnt="0"/>
      <dgm:spPr/>
    </dgm:pt>
    <dgm:pt modelId="{1BA27F57-CABE-49E4-BCB0-F8224DA11475}" type="pres">
      <dgm:prSet presAssocID="{2C282E70-7D8F-42C9-AEA3-EF2A33C3FDB8}" presName="quadrant1" presStyleLbl="node1" presStyleIdx="0" presStyleCnt="4">
        <dgm:presLayoutVars>
          <dgm:chMax val="1"/>
          <dgm:bulletEnabled val="1"/>
        </dgm:presLayoutVars>
      </dgm:prSet>
      <dgm:spPr/>
    </dgm:pt>
    <dgm:pt modelId="{45D02EE6-696A-423D-ADE2-501B4673DAF9}" type="pres">
      <dgm:prSet presAssocID="{2C282E70-7D8F-42C9-AEA3-EF2A33C3FDB8}" presName="quadrant2" presStyleLbl="node1" presStyleIdx="1" presStyleCnt="4">
        <dgm:presLayoutVars>
          <dgm:chMax val="1"/>
          <dgm:bulletEnabled val="1"/>
        </dgm:presLayoutVars>
      </dgm:prSet>
      <dgm:spPr/>
    </dgm:pt>
    <dgm:pt modelId="{7CC54B14-F063-47D8-88A9-C84431EAEA1B}" type="pres">
      <dgm:prSet presAssocID="{2C282E70-7D8F-42C9-AEA3-EF2A33C3FDB8}" presName="quadrant3" presStyleLbl="node1" presStyleIdx="2" presStyleCnt="4">
        <dgm:presLayoutVars>
          <dgm:chMax val="1"/>
          <dgm:bulletEnabled val="1"/>
        </dgm:presLayoutVars>
      </dgm:prSet>
      <dgm:spPr/>
    </dgm:pt>
    <dgm:pt modelId="{C70CFC1E-58C5-40E0-AF87-98F5AA25D6AA}" type="pres">
      <dgm:prSet presAssocID="{2C282E70-7D8F-42C9-AEA3-EF2A33C3FDB8}" presName="quadrant4" presStyleLbl="node1" presStyleIdx="3" presStyleCnt="4">
        <dgm:presLayoutVars>
          <dgm:chMax val="1"/>
          <dgm:bulletEnabled val="1"/>
        </dgm:presLayoutVars>
      </dgm:prSet>
      <dgm:spPr/>
    </dgm:pt>
    <dgm:pt modelId="{487DB8F5-0993-4C5C-8043-F2F66AB4D1FC}" type="pres">
      <dgm:prSet presAssocID="{2C282E70-7D8F-42C9-AEA3-EF2A33C3FDB8}" presName="quadrantPlaceholder" presStyleCnt="0"/>
      <dgm:spPr/>
    </dgm:pt>
    <dgm:pt modelId="{BA46DB59-0111-4165-91A6-E51E753F3755}" type="pres">
      <dgm:prSet presAssocID="{2C282E70-7D8F-42C9-AEA3-EF2A33C3FDB8}" presName="center1" presStyleLbl="fgShp" presStyleIdx="0" presStyleCnt="2"/>
      <dgm:spPr/>
    </dgm:pt>
    <dgm:pt modelId="{05F086BC-37FE-4147-88F4-FEC9C356553E}" type="pres">
      <dgm:prSet presAssocID="{2C282E70-7D8F-42C9-AEA3-EF2A33C3FDB8}" presName="center2" presStyleLbl="fgShp" presStyleIdx="1" presStyleCnt="2"/>
      <dgm:spPr/>
    </dgm:pt>
  </dgm:ptLst>
  <dgm:cxnLst>
    <dgm:cxn modelId="{77091228-AE34-4965-8ACF-88DEBABA6187}" type="presOf" srcId="{9123473E-FF49-4988-9AC1-F4C7C3CC9FE0}" destId="{C70CFC1E-58C5-40E0-AF87-98F5AA25D6AA}" srcOrd="0" destOrd="0" presId="urn:microsoft.com/office/officeart/2005/8/layout/cycle4"/>
    <dgm:cxn modelId="{1B86A934-966C-45A0-BBCC-51FF5E159150}" type="presOf" srcId="{2C282E70-7D8F-42C9-AEA3-EF2A33C3FDB8}" destId="{6B02C61F-6ADD-483A-9DA2-593104A6CAA2}" srcOrd="0" destOrd="0" presId="urn:microsoft.com/office/officeart/2005/8/layout/cycle4"/>
    <dgm:cxn modelId="{AE752A56-73A7-4469-AB05-AFC1F5AA4462}" srcId="{2C282E70-7D8F-42C9-AEA3-EF2A33C3FDB8}" destId="{9123473E-FF49-4988-9AC1-F4C7C3CC9FE0}" srcOrd="3" destOrd="0" parTransId="{31794937-D0B0-4B4F-B335-C1D1CA844DA8}" sibTransId="{2964D07D-6DD5-4F3B-85C2-E9F882CF2A3C}"/>
    <dgm:cxn modelId="{248CD859-4CB8-4C8F-9AB9-FD86ABD9CFBB}" type="presOf" srcId="{2D3CBDDD-172F-4491-BBB2-D0F75B055EE0}" destId="{1BA27F57-CABE-49E4-BCB0-F8224DA11475}" srcOrd="0" destOrd="0" presId="urn:microsoft.com/office/officeart/2005/8/layout/cycle4"/>
    <dgm:cxn modelId="{C96E4788-5F3B-40D0-8C0D-7CC9D4A76797}" srcId="{2C282E70-7D8F-42C9-AEA3-EF2A33C3FDB8}" destId="{136AB9C3-7C24-4766-92FB-0F93AFE7711E}" srcOrd="2" destOrd="0" parTransId="{D83921BC-5B6D-48C2-BCE0-B6D3BD27D942}" sibTransId="{94549021-C3DA-4FD2-A7AE-762B81652D5B}"/>
    <dgm:cxn modelId="{D961259F-912E-4EE9-8232-6A333BFA6813}" srcId="{2C282E70-7D8F-42C9-AEA3-EF2A33C3FDB8}" destId="{2D3CBDDD-172F-4491-BBB2-D0F75B055EE0}" srcOrd="0" destOrd="0" parTransId="{CA0B46D1-47DB-48D9-9A6B-D6265C0A8C27}" sibTransId="{CA8C27B6-D126-46AA-A097-C569B5D5DA2A}"/>
    <dgm:cxn modelId="{F53EDED4-ED1A-4434-8608-BCC20ACAF8D2}" type="presOf" srcId="{136AB9C3-7C24-4766-92FB-0F93AFE7711E}" destId="{7CC54B14-F063-47D8-88A9-C84431EAEA1B}" srcOrd="0" destOrd="0" presId="urn:microsoft.com/office/officeart/2005/8/layout/cycle4"/>
    <dgm:cxn modelId="{310575E0-4528-4AD5-A236-9EF16B0E0057}" srcId="{2C282E70-7D8F-42C9-AEA3-EF2A33C3FDB8}" destId="{010C7B70-A32A-43F8-8987-7438A6A7B5E8}" srcOrd="1" destOrd="0" parTransId="{84ED5E47-3A59-4730-B81A-6A019717C11B}" sibTransId="{DC04F5E4-BD4B-4A57-B999-70C096927C71}"/>
    <dgm:cxn modelId="{F2C257FE-F6D9-4242-BCCC-632D8BD89EAB}" type="presOf" srcId="{010C7B70-A32A-43F8-8987-7438A6A7B5E8}" destId="{45D02EE6-696A-423D-ADE2-501B4673DAF9}" srcOrd="0" destOrd="0" presId="urn:microsoft.com/office/officeart/2005/8/layout/cycle4"/>
    <dgm:cxn modelId="{91BF7541-02F8-4ABE-A423-3BD43AE05B21}" type="presParOf" srcId="{6B02C61F-6ADD-483A-9DA2-593104A6CAA2}" destId="{83B1629F-0034-498E-80F7-A3992C1A86CF}" srcOrd="0" destOrd="0" presId="urn:microsoft.com/office/officeart/2005/8/layout/cycle4"/>
    <dgm:cxn modelId="{3B298309-B029-4D72-9495-CCD5B50FBD16}" type="presParOf" srcId="{83B1629F-0034-498E-80F7-A3992C1A86CF}" destId="{7DE6B645-0A05-4DB2-91E6-957EB473487E}" srcOrd="0" destOrd="0" presId="urn:microsoft.com/office/officeart/2005/8/layout/cycle4"/>
    <dgm:cxn modelId="{42787B31-24DF-4D8C-BC5B-A60CDCC7343F}" type="presParOf" srcId="{6B02C61F-6ADD-483A-9DA2-593104A6CAA2}" destId="{AB915344-16CB-4B93-89D5-71D6F60316A6}" srcOrd="1" destOrd="0" presId="urn:microsoft.com/office/officeart/2005/8/layout/cycle4"/>
    <dgm:cxn modelId="{A4A271FB-49CF-4ACA-82C1-6CE6E3F86DC4}" type="presParOf" srcId="{AB915344-16CB-4B93-89D5-71D6F60316A6}" destId="{1BA27F57-CABE-49E4-BCB0-F8224DA11475}" srcOrd="0" destOrd="0" presId="urn:microsoft.com/office/officeart/2005/8/layout/cycle4"/>
    <dgm:cxn modelId="{48F17B32-9657-4939-856C-836D3C36CBA3}" type="presParOf" srcId="{AB915344-16CB-4B93-89D5-71D6F60316A6}" destId="{45D02EE6-696A-423D-ADE2-501B4673DAF9}" srcOrd="1" destOrd="0" presId="urn:microsoft.com/office/officeart/2005/8/layout/cycle4"/>
    <dgm:cxn modelId="{AC4DEC4F-507D-4966-8B73-71D9974C1BD0}" type="presParOf" srcId="{AB915344-16CB-4B93-89D5-71D6F60316A6}" destId="{7CC54B14-F063-47D8-88A9-C84431EAEA1B}" srcOrd="2" destOrd="0" presId="urn:microsoft.com/office/officeart/2005/8/layout/cycle4"/>
    <dgm:cxn modelId="{0482E57B-E03F-45B8-9D9E-FC8179D7AB24}" type="presParOf" srcId="{AB915344-16CB-4B93-89D5-71D6F60316A6}" destId="{C70CFC1E-58C5-40E0-AF87-98F5AA25D6AA}" srcOrd="3" destOrd="0" presId="urn:microsoft.com/office/officeart/2005/8/layout/cycle4"/>
    <dgm:cxn modelId="{E54FA3AE-57FF-49A4-B7CD-11D5609576A5}" type="presParOf" srcId="{AB915344-16CB-4B93-89D5-71D6F60316A6}" destId="{487DB8F5-0993-4C5C-8043-F2F66AB4D1FC}" srcOrd="4" destOrd="0" presId="urn:microsoft.com/office/officeart/2005/8/layout/cycle4"/>
    <dgm:cxn modelId="{15B4FA9D-EED4-4691-B13D-8CD887FF4F62}" type="presParOf" srcId="{6B02C61F-6ADD-483A-9DA2-593104A6CAA2}" destId="{BA46DB59-0111-4165-91A6-E51E753F3755}" srcOrd="2" destOrd="0" presId="urn:microsoft.com/office/officeart/2005/8/layout/cycle4"/>
    <dgm:cxn modelId="{ADD4F6BC-74C9-41FB-B5DE-DEA2EF527D46}" type="presParOf" srcId="{6B02C61F-6ADD-483A-9DA2-593104A6CAA2}" destId="{05F086BC-37FE-4147-88F4-FEC9C356553E}"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D416D7-FF9B-4462-88DF-64A3F15497C4}"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C9C69D34-AE74-481B-8336-38AB8D99C539}">
      <dgm:prSet/>
      <dgm:spPr/>
      <dgm:t>
        <a:bodyPr/>
        <a:lstStyle/>
        <a:p>
          <a:r>
            <a:rPr lang="en-GB" b="1" dirty="0">
              <a:solidFill>
                <a:srgbClr val="1F497D"/>
              </a:solidFill>
            </a:rPr>
            <a:t>Investment in the future of NCs and IEC</a:t>
          </a:r>
          <a:endParaRPr lang="en-US" dirty="0">
            <a:solidFill>
              <a:srgbClr val="1F497D"/>
            </a:solidFill>
          </a:endParaRPr>
        </a:p>
      </dgm:t>
    </dgm:pt>
    <dgm:pt modelId="{F38EC465-640C-422D-B2CC-F6FCB8C7BE64}" type="parTrans" cxnId="{ADC4B3D1-6862-4E08-81EB-6BA117A039CE}">
      <dgm:prSet/>
      <dgm:spPr/>
      <dgm:t>
        <a:bodyPr/>
        <a:lstStyle/>
        <a:p>
          <a:endParaRPr lang="en-US"/>
        </a:p>
      </dgm:t>
    </dgm:pt>
    <dgm:pt modelId="{AB4650D6-C0BA-44C8-BEBC-1EA4DB45AD54}" type="sibTrans" cxnId="{ADC4B3D1-6862-4E08-81EB-6BA117A039CE}">
      <dgm:prSet/>
      <dgm:spPr/>
      <dgm:t>
        <a:bodyPr/>
        <a:lstStyle/>
        <a:p>
          <a:endParaRPr lang="en-US"/>
        </a:p>
      </dgm:t>
    </dgm:pt>
    <dgm:pt modelId="{A724FCBD-B523-42BF-BC7D-259F4439F06C}">
      <dgm:prSet/>
      <dgm:spPr/>
      <dgm:t>
        <a:bodyPr/>
        <a:lstStyle/>
        <a:p>
          <a:r>
            <a:rPr lang="en-GB" b="1" dirty="0">
              <a:solidFill>
                <a:srgbClr val="1F497D"/>
              </a:solidFill>
            </a:rPr>
            <a:t>Have the voice of YPs heard</a:t>
          </a:r>
          <a:endParaRPr lang="en-US" dirty="0">
            <a:solidFill>
              <a:srgbClr val="1F497D"/>
            </a:solidFill>
          </a:endParaRPr>
        </a:p>
      </dgm:t>
    </dgm:pt>
    <dgm:pt modelId="{EA1421CB-29A1-4265-9A76-308A1E18CC34}" type="parTrans" cxnId="{F67DD458-6E3E-4283-8ECE-DEBBE6A8F2A5}">
      <dgm:prSet/>
      <dgm:spPr/>
      <dgm:t>
        <a:bodyPr/>
        <a:lstStyle/>
        <a:p>
          <a:endParaRPr lang="en-US"/>
        </a:p>
      </dgm:t>
    </dgm:pt>
    <dgm:pt modelId="{093A9610-FB1A-469C-9E56-5FA6498C8C63}" type="sibTrans" cxnId="{F67DD458-6E3E-4283-8ECE-DEBBE6A8F2A5}">
      <dgm:prSet/>
      <dgm:spPr/>
      <dgm:t>
        <a:bodyPr/>
        <a:lstStyle/>
        <a:p>
          <a:endParaRPr lang="en-US"/>
        </a:p>
      </dgm:t>
    </dgm:pt>
    <dgm:pt modelId="{BA05BE46-CF4F-45E5-A658-ECB3D7D528AB}">
      <dgm:prSet/>
      <dgm:spPr/>
      <dgm:t>
        <a:bodyPr/>
        <a:lstStyle/>
        <a:p>
          <a:r>
            <a:rPr lang="en-GB" b="1" dirty="0">
              <a:solidFill>
                <a:srgbClr val="1F497D"/>
              </a:solidFill>
            </a:rPr>
            <a:t>Help shape the IEC future</a:t>
          </a:r>
          <a:endParaRPr lang="en-US" dirty="0">
            <a:solidFill>
              <a:srgbClr val="1F497D"/>
            </a:solidFill>
          </a:endParaRPr>
        </a:p>
      </dgm:t>
    </dgm:pt>
    <dgm:pt modelId="{37C3840C-2A25-42D3-8E6C-E7F106EE75AB}" type="parTrans" cxnId="{055B12B1-16F5-494E-A2DC-AB0B60BB9987}">
      <dgm:prSet/>
      <dgm:spPr/>
      <dgm:t>
        <a:bodyPr/>
        <a:lstStyle/>
        <a:p>
          <a:endParaRPr lang="en-US"/>
        </a:p>
      </dgm:t>
    </dgm:pt>
    <dgm:pt modelId="{E08B4D41-0E76-442E-B0D5-3A4986B4AE97}" type="sibTrans" cxnId="{055B12B1-16F5-494E-A2DC-AB0B60BB9987}">
      <dgm:prSet/>
      <dgm:spPr/>
      <dgm:t>
        <a:bodyPr/>
        <a:lstStyle/>
        <a:p>
          <a:endParaRPr lang="en-US"/>
        </a:p>
      </dgm:t>
    </dgm:pt>
    <dgm:pt modelId="{8FC2CCDF-730A-4064-8F37-A562D1CD6DD0}">
      <dgm:prSet/>
      <dgm:spPr/>
      <dgm:t>
        <a:bodyPr/>
        <a:lstStyle/>
        <a:p>
          <a:r>
            <a:rPr lang="en-GB" b="1" dirty="0">
              <a:solidFill>
                <a:srgbClr val="1F497D"/>
              </a:solidFill>
            </a:rPr>
            <a:t>Input on how to attract experts </a:t>
          </a:r>
          <a:endParaRPr lang="en-US" dirty="0">
            <a:solidFill>
              <a:srgbClr val="1F497D"/>
            </a:solidFill>
          </a:endParaRPr>
        </a:p>
      </dgm:t>
    </dgm:pt>
    <dgm:pt modelId="{D0427374-5199-406C-B68B-C08D353124CE}" type="parTrans" cxnId="{DF74CA6B-2D1D-45E8-BA93-DF4313D67912}">
      <dgm:prSet/>
      <dgm:spPr/>
      <dgm:t>
        <a:bodyPr/>
        <a:lstStyle/>
        <a:p>
          <a:endParaRPr lang="en-US"/>
        </a:p>
      </dgm:t>
    </dgm:pt>
    <dgm:pt modelId="{1D238714-DBBF-403F-A9B3-BBAC0E7A7497}" type="sibTrans" cxnId="{DF74CA6B-2D1D-45E8-BA93-DF4313D67912}">
      <dgm:prSet/>
      <dgm:spPr/>
      <dgm:t>
        <a:bodyPr/>
        <a:lstStyle/>
        <a:p>
          <a:endParaRPr lang="en-US"/>
        </a:p>
      </dgm:t>
    </dgm:pt>
    <dgm:pt modelId="{A2E6B9C5-A952-48E8-B9EE-37BDF8CA5ACB}">
      <dgm:prSet/>
      <dgm:spPr/>
      <dgm:t>
        <a:bodyPr/>
        <a:lstStyle/>
        <a:p>
          <a:r>
            <a:rPr lang="en-GB" b="1" dirty="0">
              <a:solidFill>
                <a:srgbClr val="1F497D"/>
              </a:solidFill>
            </a:rPr>
            <a:t>Share innovative, out of the box ideas </a:t>
          </a:r>
          <a:endParaRPr lang="en-US" dirty="0">
            <a:solidFill>
              <a:srgbClr val="1F497D"/>
            </a:solidFill>
          </a:endParaRPr>
        </a:p>
      </dgm:t>
    </dgm:pt>
    <dgm:pt modelId="{87CC38D1-4C9B-4C1F-8A3F-5F08E85A2A29}" type="parTrans" cxnId="{A63124E2-B41E-4122-A3FB-8A6B9712CDBB}">
      <dgm:prSet/>
      <dgm:spPr/>
      <dgm:t>
        <a:bodyPr/>
        <a:lstStyle/>
        <a:p>
          <a:endParaRPr lang="en-US"/>
        </a:p>
      </dgm:t>
    </dgm:pt>
    <dgm:pt modelId="{52C62ED2-D17E-4565-B8AD-BFB55EA4687C}" type="sibTrans" cxnId="{A63124E2-B41E-4122-A3FB-8A6B9712CDBB}">
      <dgm:prSet/>
      <dgm:spPr/>
      <dgm:t>
        <a:bodyPr/>
        <a:lstStyle/>
        <a:p>
          <a:endParaRPr lang="en-US"/>
        </a:p>
      </dgm:t>
    </dgm:pt>
    <dgm:pt modelId="{2785E38E-60EB-4CD5-B350-95619128E023}" type="pres">
      <dgm:prSet presAssocID="{F2D416D7-FF9B-4462-88DF-64A3F15497C4}" presName="root" presStyleCnt="0">
        <dgm:presLayoutVars>
          <dgm:dir/>
          <dgm:resizeHandles val="exact"/>
        </dgm:presLayoutVars>
      </dgm:prSet>
      <dgm:spPr/>
    </dgm:pt>
    <dgm:pt modelId="{1C5BB6DA-1BEB-4694-8344-806556E9D1B9}" type="pres">
      <dgm:prSet presAssocID="{C9C69D34-AE74-481B-8336-38AB8D99C539}" presName="compNode" presStyleCnt="0"/>
      <dgm:spPr/>
    </dgm:pt>
    <dgm:pt modelId="{CA679C48-921E-4AB1-9761-C4A6FC6A5250}" type="pres">
      <dgm:prSet presAssocID="{C9C69D34-AE74-481B-8336-38AB8D99C539}" presName="bgRect" presStyleLbl="bgShp" presStyleIdx="0" presStyleCnt="5"/>
      <dgm:spPr/>
    </dgm:pt>
    <dgm:pt modelId="{D45C38C8-E13D-4E26-A446-66BC890C94A1}" type="pres">
      <dgm:prSet presAssocID="{C9C69D34-AE74-481B-8336-38AB8D99C539}"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pward trend"/>
        </a:ext>
      </dgm:extLst>
    </dgm:pt>
    <dgm:pt modelId="{C468C949-D6BF-4FC2-A2CD-F3580DABD08C}" type="pres">
      <dgm:prSet presAssocID="{C9C69D34-AE74-481B-8336-38AB8D99C539}" presName="spaceRect" presStyleCnt="0"/>
      <dgm:spPr/>
    </dgm:pt>
    <dgm:pt modelId="{735A7185-C667-4DFE-ADA4-2CC6AC6AB2C7}" type="pres">
      <dgm:prSet presAssocID="{C9C69D34-AE74-481B-8336-38AB8D99C539}" presName="parTx" presStyleLbl="revTx" presStyleIdx="0" presStyleCnt="5">
        <dgm:presLayoutVars>
          <dgm:chMax val="0"/>
          <dgm:chPref val="0"/>
        </dgm:presLayoutVars>
      </dgm:prSet>
      <dgm:spPr/>
    </dgm:pt>
    <dgm:pt modelId="{47573062-034B-422C-A830-4A7F38800436}" type="pres">
      <dgm:prSet presAssocID="{AB4650D6-C0BA-44C8-BEBC-1EA4DB45AD54}" presName="sibTrans" presStyleCnt="0"/>
      <dgm:spPr/>
    </dgm:pt>
    <dgm:pt modelId="{AC3AF049-0245-4828-BB9F-15267ECD3E08}" type="pres">
      <dgm:prSet presAssocID="{A724FCBD-B523-42BF-BC7D-259F4439F06C}" presName="compNode" presStyleCnt="0"/>
      <dgm:spPr/>
    </dgm:pt>
    <dgm:pt modelId="{B423D007-4F1A-4A8C-9A6C-E5B3421D5A63}" type="pres">
      <dgm:prSet presAssocID="{A724FCBD-B523-42BF-BC7D-259F4439F06C}" presName="bgRect" presStyleLbl="bgShp" presStyleIdx="1" presStyleCnt="5"/>
      <dgm:spPr/>
    </dgm:pt>
    <dgm:pt modelId="{347E5778-DB3D-43C2-A4CF-21EDE37D4B24}" type="pres">
      <dgm:prSet presAssocID="{A724FCBD-B523-42BF-BC7D-259F4439F06C}"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adio microphone"/>
        </a:ext>
      </dgm:extLst>
    </dgm:pt>
    <dgm:pt modelId="{CF9F3C89-EFD9-4D9F-9630-77C5544D03B3}" type="pres">
      <dgm:prSet presAssocID="{A724FCBD-B523-42BF-BC7D-259F4439F06C}" presName="spaceRect" presStyleCnt="0"/>
      <dgm:spPr/>
    </dgm:pt>
    <dgm:pt modelId="{59DDEF66-EF21-4F7C-95B1-8B0718315855}" type="pres">
      <dgm:prSet presAssocID="{A724FCBD-B523-42BF-BC7D-259F4439F06C}" presName="parTx" presStyleLbl="revTx" presStyleIdx="1" presStyleCnt="5">
        <dgm:presLayoutVars>
          <dgm:chMax val="0"/>
          <dgm:chPref val="0"/>
        </dgm:presLayoutVars>
      </dgm:prSet>
      <dgm:spPr/>
    </dgm:pt>
    <dgm:pt modelId="{6EDC4D80-CD42-4C57-BCB8-FAFE71044F73}" type="pres">
      <dgm:prSet presAssocID="{093A9610-FB1A-469C-9E56-5FA6498C8C63}" presName="sibTrans" presStyleCnt="0"/>
      <dgm:spPr/>
    </dgm:pt>
    <dgm:pt modelId="{27F93FE5-24CD-45B2-85EF-EFFA9FFE16E2}" type="pres">
      <dgm:prSet presAssocID="{BA05BE46-CF4F-45E5-A658-ECB3D7D528AB}" presName="compNode" presStyleCnt="0"/>
      <dgm:spPr/>
    </dgm:pt>
    <dgm:pt modelId="{64B2A565-2406-4D73-8C29-02867C0D972B}" type="pres">
      <dgm:prSet presAssocID="{BA05BE46-CF4F-45E5-A658-ECB3D7D528AB}" presName="bgRect" presStyleLbl="bgShp" presStyleIdx="2" presStyleCnt="5"/>
      <dgm:spPr/>
    </dgm:pt>
    <dgm:pt modelId="{625F5034-95F6-4EC7-950E-7D04DCF38ABA}" type="pres">
      <dgm:prSet presAssocID="{BA05BE46-CF4F-45E5-A658-ECB3D7D528AB}"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eacher"/>
        </a:ext>
      </dgm:extLst>
    </dgm:pt>
    <dgm:pt modelId="{9086C0CA-9E0B-4474-B8F7-E29ACAC1994A}" type="pres">
      <dgm:prSet presAssocID="{BA05BE46-CF4F-45E5-A658-ECB3D7D528AB}" presName="spaceRect" presStyleCnt="0"/>
      <dgm:spPr/>
    </dgm:pt>
    <dgm:pt modelId="{89E13B00-0795-4DDA-8A2E-90D5AD8317B7}" type="pres">
      <dgm:prSet presAssocID="{BA05BE46-CF4F-45E5-A658-ECB3D7D528AB}" presName="parTx" presStyleLbl="revTx" presStyleIdx="2" presStyleCnt="5">
        <dgm:presLayoutVars>
          <dgm:chMax val="0"/>
          <dgm:chPref val="0"/>
        </dgm:presLayoutVars>
      </dgm:prSet>
      <dgm:spPr/>
    </dgm:pt>
    <dgm:pt modelId="{B2100E1E-CC2B-493F-8C8F-C8C5D9926C35}" type="pres">
      <dgm:prSet presAssocID="{E08B4D41-0E76-442E-B0D5-3A4986B4AE97}" presName="sibTrans" presStyleCnt="0"/>
      <dgm:spPr/>
    </dgm:pt>
    <dgm:pt modelId="{97CD8B69-6399-45D6-B58D-547C0870D539}" type="pres">
      <dgm:prSet presAssocID="{8FC2CCDF-730A-4064-8F37-A562D1CD6DD0}" presName="compNode" presStyleCnt="0"/>
      <dgm:spPr/>
    </dgm:pt>
    <dgm:pt modelId="{6036CFF6-A918-4051-A1DC-628D432DE1F7}" type="pres">
      <dgm:prSet presAssocID="{8FC2CCDF-730A-4064-8F37-A562D1CD6DD0}" presName="bgRect" presStyleLbl="bgShp" presStyleIdx="3" presStyleCnt="5"/>
      <dgm:spPr/>
    </dgm:pt>
    <dgm:pt modelId="{6C62E762-343F-410D-ACA6-F8A346B14136}" type="pres">
      <dgm:prSet presAssocID="{8FC2CCDF-730A-4064-8F37-A562D1CD6DD0}"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ers"/>
        </a:ext>
      </dgm:extLst>
    </dgm:pt>
    <dgm:pt modelId="{CEBA5D3E-2963-4E66-AC95-F4D5B2BED574}" type="pres">
      <dgm:prSet presAssocID="{8FC2CCDF-730A-4064-8F37-A562D1CD6DD0}" presName="spaceRect" presStyleCnt="0"/>
      <dgm:spPr/>
    </dgm:pt>
    <dgm:pt modelId="{AABB4503-79B4-4BAE-A546-0AEBA4F5C60C}" type="pres">
      <dgm:prSet presAssocID="{8FC2CCDF-730A-4064-8F37-A562D1CD6DD0}" presName="parTx" presStyleLbl="revTx" presStyleIdx="3" presStyleCnt="5">
        <dgm:presLayoutVars>
          <dgm:chMax val="0"/>
          <dgm:chPref val="0"/>
        </dgm:presLayoutVars>
      </dgm:prSet>
      <dgm:spPr/>
    </dgm:pt>
    <dgm:pt modelId="{B9E50E10-1EBC-42E8-B33E-B783A416700E}" type="pres">
      <dgm:prSet presAssocID="{1D238714-DBBF-403F-A9B3-BBAC0E7A7497}" presName="sibTrans" presStyleCnt="0"/>
      <dgm:spPr/>
    </dgm:pt>
    <dgm:pt modelId="{F80271D1-BFBD-4FDC-A0EC-94CA5F947BDC}" type="pres">
      <dgm:prSet presAssocID="{A2E6B9C5-A952-48E8-B9EE-37BDF8CA5ACB}" presName="compNode" presStyleCnt="0"/>
      <dgm:spPr/>
    </dgm:pt>
    <dgm:pt modelId="{1427326A-2131-42A0-97F3-6FE1A1111867}" type="pres">
      <dgm:prSet presAssocID="{A2E6B9C5-A952-48E8-B9EE-37BDF8CA5ACB}" presName="bgRect" presStyleLbl="bgShp" presStyleIdx="4" presStyleCnt="5"/>
      <dgm:spPr/>
    </dgm:pt>
    <dgm:pt modelId="{6E101060-684E-417A-BFFA-B85253ED1A0E}" type="pres">
      <dgm:prSet presAssocID="{A2E6B9C5-A952-48E8-B9EE-37BDF8CA5ACB}"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Group Brainstorm"/>
        </a:ext>
      </dgm:extLst>
    </dgm:pt>
    <dgm:pt modelId="{27DE1792-9571-4DE4-95DA-0B7220F7DA97}" type="pres">
      <dgm:prSet presAssocID="{A2E6B9C5-A952-48E8-B9EE-37BDF8CA5ACB}" presName="spaceRect" presStyleCnt="0"/>
      <dgm:spPr/>
    </dgm:pt>
    <dgm:pt modelId="{11304AB0-AE7F-4F31-B551-30C56EE4DE39}" type="pres">
      <dgm:prSet presAssocID="{A2E6B9C5-A952-48E8-B9EE-37BDF8CA5ACB}" presName="parTx" presStyleLbl="revTx" presStyleIdx="4" presStyleCnt="5">
        <dgm:presLayoutVars>
          <dgm:chMax val="0"/>
          <dgm:chPref val="0"/>
        </dgm:presLayoutVars>
      </dgm:prSet>
      <dgm:spPr/>
    </dgm:pt>
  </dgm:ptLst>
  <dgm:cxnLst>
    <dgm:cxn modelId="{1A03EE3C-E656-4545-AE36-C1D2EA8C48C4}" type="presOf" srcId="{8FC2CCDF-730A-4064-8F37-A562D1CD6DD0}" destId="{AABB4503-79B4-4BAE-A546-0AEBA4F5C60C}" srcOrd="0" destOrd="0" presId="urn:microsoft.com/office/officeart/2018/2/layout/IconVerticalSolidList"/>
    <dgm:cxn modelId="{74323865-D231-4311-A903-3E9791D0175B}" type="presOf" srcId="{F2D416D7-FF9B-4462-88DF-64A3F15497C4}" destId="{2785E38E-60EB-4CD5-B350-95619128E023}" srcOrd="0" destOrd="0" presId="urn:microsoft.com/office/officeart/2018/2/layout/IconVerticalSolidList"/>
    <dgm:cxn modelId="{854C1D4A-287D-47E5-B14F-19ACAE2CF40C}" type="presOf" srcId="{A724FCBD-B523-42BF-BC7D-259F4439F06C}" destId="{59DDEF66-EF21-4F7C-95B1-8B0718315855}" srcOrd="0" destOrd="0" presId="urn:microsoft.com/office/officeart/2018/2/layout/IconVerticalSolidList"/>
    <dgm:cxn modelId="{DF74CA6B-2D1D-45E8-BA93-DF4313D67912}" srcId="{F2D416D7-FF9B-4462-88DF-64A3F15497C4}" destId="{8FC2CCDF-730A-4064-8F37-A562D1CD6DD0}" srcOrd="3" destOrd="0" parTransId="{D0427374-5199-406C-B68B-C08D353124CE}" sibTransId="{1D238714-DBBF-403F-A9B3-BBAC0E7A7497}"/>
    <dgm:cxn modelId="{EBB22370-4FC8-433B-86B8-71E31D44D44D}" type="presOf" srcId="{BA05BE46-CF4F-45E5-A658-ECB3D7D528AB}" destId="{89E13B00-0795-4DDA-8A2E-90D5AD8317B7}" srcOrd="0" destOrd="0" presId="urn:microsoft.com/office/officeart/2018/2/layout/IconVerticalSolidList"/>
    <dgm:cxn modelId="{B70D9B56-2962-46B9-83B8-14688480331D}" type="presOf" srcId="{A2E6B9C5-A952-48E8-B9EE-37BDF8CA5ACB}" destId="{11304AB0-AE7F-4F31-B551-30C56EE4DE39}" srcOrd="0" destOrd="0" presId="urn:microsoft.com/office/officeart/2018/2/layout/IconVerticalSolidList"/>
    <dgm:cxn modelId="{F67DD458-6E3E-4283-8ECE-DEBBE6A8F2A5}" srcId="{F2D416D7-FF9B-4462-88DF-64A3F15497C4}" destId="{A724FCBD-B523-42BF-BC7D-259F4439F06C}" srcOrd="1" destOrd="0" parTransId="{EA1421CB-29A1-4265-9A76-308A1E18CC34}" sibTransId="{093A9610-FB1A-469C-9E56-5FA6498C8C63}"/>
    <dgm:cxn modelId="{055B12B1-16F5-494E-A2DC-AB0B60BB9987}" srcId="{F2D416D7-FF9B-4462-88DF-64A3F15497C4}" destId="{BA05BE46-CF4F-45E5-A658-ECB3D7D528AB}" srcOrd="2" destOrd="0" parTransId="{37C3840C-2A25-42D3-8E6C-E7F106EE75AB}" sibTransId="{E08B4D41-0E76-442E-B0D5-3A4986B4AE97}"/>
    <dgm:cxn modelId="{ADC4B3D1-6862-4E08-81EB-6BA117A039CE}" srcId="{F2D416D7-FF9B-4462-88DF-64A3F15497C4}" destId="{C9C69D34-AE74-481B-8336-38AB8D99C539}" srcOrd="0" destOrd="0" parTransId="{F38EC465-640C-422D-B2CC-F6FCB8C7BE64}" sibTransId="{AB4650D6-C0BA-44C8-BEBC-1EA4DB45AD54}"/>
    <dgm:cxn modelId="{A63124E2-B41E-4122-A3FB-8A6B9712CDBB}" srcId="{F2D416D7-FF9B-4462-88DF-64A3F15497C4}" destId="{A2E6B9C5-A952-48E8-B9EE-37BDF8CA5ACB}" srcOrd="4" destOrd="0" parTransId="{87CC38D1-4C9B-4C1F-8A3F-5F08E85A2A29}" sibTransId="{52C62ED2-D17E-4565-B8AD-BFB55EA4687C}"/>
    <dgm:cxn modelId="{51757BE2-ACB1-403F-8464-BCD56A84C3BD}" type="presOf" srcId="{C9C69D34-AE74-481B-8336-38AB8D99C539}" destId="{735A7185-C667-4DFE-ADA4-2CC6AC6AB2C7}" srcOrd="0" destOrd="0" presId="urn:microsoft.com/office/officeart/2018/2/layout/IconVerticalSolidList"/>
    <dgm:cxn modelId="{F6B4122B-D1F5-4C90-9BF0-5B3364FD96C9}" type="presParOf" srcId="{2785E38E-60EB-4CD5-B350-95619128E023}" destId="{1C5BB6DA-1BEB-4694-8344-806556E9D1B9}" srcOrd="0" destOrd="0" presId="urn:microsoft.com/office/officeart/2018/2/layout/IconVerticalSolidList"/>
    <dgm:cxn modelId="{7F74F81F-21D7-4895-B8BF-A462B183900A}" type="presParOf" srcId="{1C5BB6DA-1BEB-4694-8344-806556E9D1B9}" destId="{CA679C48-921E-4AB1-9761-C4A6FC6A5250}" srcOrd="0" destOrd="0" presId="urn:microsoft.com/office/officeart/2018/2/layout/IconVerticalSolidList"/>
    <dgm:cxn modelId="{6125DECD-DD13-4F77-84EC-739288EE2C50}" type="presParOf" srcId="{1C5BB6DA-1BEB-4694-8344-806556E9D1B9}" destId="{D45C38C8-E13D-4E26-A446-66BC890C94A1}" srcOrd="1" destOrd="0" presId="urn:microsoft.com/office/officeart/2018/2/layout/IconVerticalSolidList"/>
    <dgm:cxn modelId="{7CCD9DE7-CCC1-4CC4-9CF5-668A091CF247}" type="presParOf" srcId="{1C5BB6DA-1BEB-4694-8344-806556E9D1B9}" destId="{C468C949-D6BF-4FC2-A2CD-F3580DABD08C}" srcOrd="2" destOrd="0" presId="urn:microsoft.com/office/officeart/2018/2/layout/IconVerticalSolidList"/>
    <dgm:cxn modelId="{0C54905E-AD89-409D-9D20-CC6AB1187747}" type="presParOf" srcId="{1C5BB6DA-1BEB-4694-8344-806556E9D1B9}" destId="{735A7185-C667-4DFE-ADA4-2CC6AC6AB2C7}" srcOrd="3" destOrd="0" presId="urn:microsoft.com/office/officeart/2018/2/layout/IconVerticalSolidList"/>
    <dgm:cxn modelId="{8081105B-CD2B-4536-A692-3E46E1EFB434}" type="presParOf" srcId="{2785E38E-60EB-4CD5-B350-95619128E023}" destId="{47573062-034B-422C-A830-4A7F38800436}" srcOrd="1" destOrd="0" presId="urn:microsoft.com/office/officeart/2018/2/layout/IconVerticalSolidList"/>
    <dgm:cxn modelId="{14B27413-560F-4231-AF3A-271D877A5834}" type="presParOf" srcId="{2785E38E-60EB-4CD5-B350-95619128E023}" destId="{AC3AF049-0245-4828-BB9F-15267ECD3E08}" srcOrd="2" destOrd="0" presId="urn:microsoft.com/office/officeart/2018/2/layout/IconVerticalSolidList"/>
    <dgm:cxn modelId="{020C5F06-B76D-45F1-8475-2FBC68FD0536}" type="presParOf" srcId="{AC3AF049-0245-4828-BB9F-15267ECD3E08}" destId="{B423D007-4F1A-4A8C-9A6C-E5B3421D5A63}" srcOrd="0" destOrd="0" presId="urn:microsoft.com/office/officeart/2018/2/layout/IconVerticalSolidList"/>
    <dgm:cxn modelId="{296E9E7C-C99E-4A5F-9EDC-D24B13462DAF}" type="presParOf" srcId="{AC3AF049-0245-4828-BB9F-15267ECD3E08}" destId="{347E5778-DB3D-43C2-A4CF-21EDE37D4B24}" srcOrd="1" destOrd="0" presId="urn:microsoft.com/office/officeart/2018/2/layout/IconVerticalSolidList"/>
    <dgm:cxn modelId="{87D48461-2B84-4ECA-86E7-0C739D1EEEFA}" type="presParOf" srcId="{AC3AF049-0245-4828-BB9F-15267ECD3E08}" destId="{CF9F3C89-EFD9-4D9F-9630-77C5544D03B3}" srcOrd="2" destOrd="0" presId="urn:microsoft.com/office/officeart/2018/2/layout/IconVerticalSolidList"/>
    <dgm:cxn modelId="{2E90671F-CF0E-486D-9CC7-A0935BC250F5}" type="presParOf" srcId="{AC3AF049-0245-4828-BB9F-15267ECD3E08}" destId="{59DDEF66-EF21-4F7C-95B1-8B0718315855}" srcOrd="3" destOrd="0" presId="urn:microsoft.com/office/officeart/2018/2/layout/IconVerticalSolidList"/>
    <dgm:cxn modelId="{2B925D37-DC58-486F-8B33-BF070C29018A}" type="presParOf" srcId="{2785E38E-60EB-4CD5-B350-95619128E023}" destId="{6EDC4D80-CD42-4C57-BCB8-FAFE71044F73}" srcOrd="3" destOrd="0" presId="urn:microsoft.com/office/officeart/2018/2/layout/IconVerticalSolidList"/>
    <dgm:cxn modelId="{379CF67F-3BD5-4E13-815D-B277618C8F1D}" type="presParOf" srcId="{2785E38E-60EB-4CD5-B350-95619128E023}" destId="{27F93FE5-24CD-45B2-85EF-EFFA9FFE16E2}" srcOrd="4" destOrd="0" presId="urn:microsoft.com/office/officeart/2018/2/layout/IconVerticalSolidList"/>
    <dgm:cxn modelId="{F0107BDF-11E4-4990-BE47-C179DB92435C}" type="presParOf" srcId="{27F93FE5-24CD-45B2-85EF-EFFA9FFE16E2}" destId="{64B2A565-2406-4D73-8C29-02867C0D972B}" srcOrd="0" destOrd="0" presId="urn:microsoft.com/office/officeart/2018/2/layout/IconVerticalSolidList"/>
    <dgm:cxn modelId="{A1EBC4A8-76C3-4B26-A43B-B38DDC311A5B}" type="presParOf" srcId="{27F93FE5-24CD-45B2-85EF-EFFA9FFE16E2}" destId="{625F5034-95F6-4EC7-950E-7D04DCF38ABA}" srcOrd="1" destOrd="0" presId="urn:microsoft.com/office/officeart/2018/2/layout/IconVerticalSolidList"/>
    <dgm:cxn modelId="{A8F78F85-5589-4B54-89A8-D771DB211DF7}" type="presParOf" srcId="{27F93FE5-24CD-45B2-85EF-EFFA9FFE16E2}" destId="{9086C0CA-9E0B-4474-B8F7-E29ACAC1994A}" srcOrd="2" destOrd="0" presId="urn:microsoft.com/office/officeart/2018/2/layout/IconVerticalSolidList"/>
    <dgm:cxn modelId="{ECFD79EE-087E-47DD-8361-0E0247AB71BA}" type="presParOf" srcId="{27F93FE5-24CD-45B2-85EF-EFFA9FFE16E2}" destId="{89E13B00-0795-4DDA-8A2E-90D5AD8317B7}" srcOrd="3" destOrd="0" presId="urn:microsoft.com/office/officeart/2018/2/layout/IconVerticalSolidList"/>
    <dgm:cxn modelId="{15FBBABC-DF1E-462B-8409-CA9BEF79F109}" type="presParOf" srcId="{2785E38E-60EB-4CD5-B350-95619128E023}" destId="{B2100E1E-CC2B-493F-8C8F-C8C5D9926C35}" srcOrd="5" destOrd="0" presId="urn:microsoft.com/office/officeart/2018/2/layout/IconVerticalSolidList"/>
    <dgm:cxn modelId="{873E5090-8B4B-4DCA-A4E2-01EED56E9279}" type="presParOf" srcId="{2785E38E-60EB-4CD5-B350-95619128E023}" destId="{97CD8B69-6399-45D6-B58D-547C0870D539}" srcOrd="6" destOrd="0" presId="urn:microsoft.com/office/officeart/2018/2/layout/IconVerticalSolidList"/>
    <dgm:cxn modelId="{EA141744-75C8-4C4D-AB93-19C7EE847960}" type="presParOf" srcId="{97CD8B69-6399-45D6-B58D-547C0870D539}" destId="{6036CFF6-A918-4051-A1DC-628D432DE1F7}" srcOrd="0" destOrd="0" presId="urn:microsoft.com/office/officeart/2018/2/layout/IconVerticalSolidList"/>
    <dgm:cxn modelId="{51B2B6C8-C241-49F4-BF7B-49C29B32C085}" type="presParOf" srcId="{97CD8B69-6399-45D6-B58D-547C0870D539}" destId="{6C62E762-343F-410D-ACA6-F8A346B14136}" srcOrd="1" destOrd="0" presId="urn:microsoft.com/office/officeart/2018/2/layout/IconVerticalSolidList"/>
    <dgm:cxn modelId="{1B67C8F1-1CA1-4B8A-BA64-F60516053676}" type="presParOf" srcId="{97CD8B69-6399-45D6-B58D-547C0870D539}" destId="{CEBA5D3E-2963-4E66-AC95-F4D5B2BED574}" srcOrd="2" destOrd="0" presId="urn:microsoft.com/office/officeart/2018/2/layout/IconVerticalSolidList"/>
    <dgm:cxn modelId="{37FB1726-AE74-442B-89B9-517B803FFAF4}" type="presParOf" srcId="{97CD8B69-6399-45D6-B58D-547C0870D539}" destId="{AABB4503-79B4-4BAE-A546-0AEBA4F5C60C}" srcOrd="3" destOrd="0" presId="urn:microsoft.com/office/officeart/2018/2/layout/IconVerticalSolidList"/>
    <dgm:cxn modelId="{EC65F65A-1FC5-4923-ADF8-7CFCF84FC640}" type="presParOf" srcId="{2785E38E-60EB-4CD5-B350-95619128E023}" destId="{B9E50E10-1EBC-42E8-B33E-B783A416700E}" srcOrd="7" destOrd="0" presId="urn:microsoft.com/office/officeart/2018/2/layout/IconVerticalSolidList"/>
    <dgm:cxn modelId="{0097FF34-3EBE-40FA-AEE1-621E08837E9C}" type="presParOf" srcId="{2785E38E-60EB-4CD5-B350-95619128E023}" destId="{F80271D1-BFBD-4FDC-A0EC-94CA5F947BDC}" srcOrd="8" destOrd="0" presId="urn:microsoft.com/office/officeart/2018/2/layout/IconVerticalSolidList"/>
    <dgm:cxn modelId="{51BE9223-75C6-4A96-B886-A6B19E5F40BD}" type="presParOf" srcId="{F80271D1-BFBD-4FDC-A0EC-94CA5F947BDC}" destId="{1427326A-2131-42A0-97F3-6FE1A1111867}" srcOrd="0" destOrd="0" presId="urn:microsoft.com/office/officeart/2018/2/layout/IconVerticalSolidList"/>
    <dgm:cxn modelId="{D3603B27-6442-4B5A-8750-D50C5A5FD2B5}" type="presParOf" srcId="{F80271D1-BFBD-4FDC-A0EC-94CA5F947BDC}" destId="{6E101060-684E-417A-BFFA-B85253ED1A0E}" srcOrd="1" destOrd="0" presId="urn:microsoft.com/office/officeart/2018/2/layout/IconVerticalSolidList"/>
    <dgm:cxn modelId="{F1B018DD-46E0-433D-ABFF-9FA87A51193F}" type="presParOf" srcId="{F80271D1-BFBD-4FDC-A0EC-94CA5F947BDC}" destId="{27DE1792-9571-4DE4-95DA-0B7220F7DA97}" srcOrd="2" destOrd="0" presId="urn:microsoft.com/office/officeart/2018/2/layout/IconVerticalSolidList"/>
    <dgm:cxn modelId="{AB3CBCED-C1D4-4461-8853-07EC11DC5F04}" type="presParOf" srcId="{F80271D1-BFBD-4FDC-A0EC-94CA5F947BDC}" destId="{11304AB0-AE7F-4F31-B551-30C56EE4DE39}"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A41362-5001-4C12-83DB-0D23203A96AE}" type="doc">
      <dgm:prSet loTypeId="urn:microsoft.com/office/officeart/2018/2/layout/IconCircleList" loCatId="icon" qsTypeId="urn:microsoft.com/office/officeart/2005/8/quickstyle/simple1" qsCatId="simple" csTypeId="urn:microsoft.com/office/officeart/2005/8/colors/accent2_2" csCatId="accent2" phldr="1"/>
      <dgm:spPr/>
      <dgm:t>
        <a:bodyPr/>
        <a:lstStyle/>
        <a:p>
          <a:endParaRPr lang="en-US"/>
        </a:p>
      </dgm:t>
    </dgm:pt>
    <dgm:pt modelId="{4294D10F-99F6-418B-824B-D692BBA52384}">
      <dgm:prSet/>
      <dgm:spPr/>
      <dgm:t>
        <a:bodyPr/>
        <a:lstStyle/>
        <a:p>
          <a:pPr>
            <a:lnSpc>
              <a:spcPct val="100000"/>
            </a:lnSpc>
          </a:pPr>
          <a:r>
            <a:rPr lang="en-GB" b="1" dirty="0">
              <a:solidFill>
                <a:srgbClr val="1F497D"/>
              </a:solidFill>
            </a:rPr>
            <a:t>Experience the IEC in action</a:t>
          </a:r>
          <a:endParaRPr lang="en-US" dirty="0">
            <a:solidFill>
              <a:srgbClr val="1F497D"/>
            </a:solidFill>
          </a:endParaRPr>
        </a:p>
      </dgm:t>
    </dgm:pt>
    <dgm:pt modelId="{1B9380FE-3E3F-4FDD-A1B2-E057859AED7D}" type="parTrans" cxnId="{AFF581E8-9E4F-4D51-AF36-A91FC18B1A53}">
      <dgm:prSet/>
      <dgm:spPr/>
      <dgm:t>
        <a:bodyPr/>
        <a:lstStyle/>
        <a:p>
          <a:endParaRPr lang="en-US">
            <a:solidFill>
              <a:schemeClr val="tx1">
                <a:lumMod val="65000"/>
                <a:lumOff val="35000"/>
              </a:schemeClr>
            </a:solidFill>
          </a:endParaRPr>
        </a:p>
      </dgm:t>
    </dgm:pt>
    <dgm:pt modelId="{29FB4F88-8E0B-44D8-93E7-29B8AF3C8FD9}" type="sibTrans" cxnId="{AFF581E8-9E4F-4D51-AF36-A91FC18B1A53}">
      <dgm:prSet/>
      <dgm:spPr/>
      <dgm:t>
        <a:bodyPr/>
        <a:lstStyle/>
        <a:p>
          <a:pPr>
            <a:lnSpc>
              <a:spcPct val="100000"/>
            </a:lnSpc>
          </a:pPr>
          <a:endParaRPr lang="en-US">
            <a:solidFill>
              <a:schemeClr val="tx1">
                <a:lumMod val="65000"/>
                <a:lumOff val="35000"/>
              </a:schemeClr>
            </a:solidFill>
          </a:endParaRPr>
        </a:p>
      </dgm:t>
    </dgm:pt>
    <dgm:pt modelId="{EDEF3A2F-7FD5-46EC-8E41-468066E2F929}">
      <dgm:prSet/>
      <dgm:spPr/>
      <dgm:t>
        <a:bodyPr/>
        <a:lstStyle/>
        <a:p>
          <a:pPr>
            <a:lnSpc>
              <a:spcPct val="100000"/>
            </a:lnSpc>
          </a:pPr>
          <a:r>
            <a:rPr lang="en-GB" b="1" dirty="0">
              <a:solidFill>
                <a:srgbClr val="1F497D"/>
              </a:solidFill>
            </a:rPr>
            <a:t>Network with experts </a:t>
          </a:r>
          <a:endParaRPr lang="en-US" dirty="0">
            <a:solidFill>
              <a:srgbClr val="1F497D"/>
            </a:solidFill>
          </a:endParaRPr>
        </a:p>
      </dgm:t>
    </dgm:pt>
    <dgm:pt modelId="{3295A15B-0182-4C45-8140-E28C4744E32D}" type="parTrans" cxnId="{77E5A07B-74D1-4B42-8E00-ACE4B5885D54}">
      <dgm:prSet/>
      <dgm:spPr/>
      <dgm:t>
        <a:bodyPr/>
        <a:lstStyle/>
        <a:p>
          <a:endParaRPr lang="en-US">
            <a:solidFill>
              <a:schemeClr val="tx1">
                <a:lumMod val="65000"/>
                <a:lumOff val="35000"/>
              </a:schemeClr>
            </a:solidFill>
          </a:endParaRPr>
        </a:p>
      </dgm:t>
    </dgm:pt>
    <dgm:pt modelId="{B26B8377-00B6-4C35-967B-43E196C2164A}" type="sibTrans" cxnId="{77E5A07B-74D1-4B42-8E00-ACE4B5885D54}">
      <dgm:prSet/>
      <dgm:spPr/>
      <dgm:t>
        <a:bodyPr/>
        <a:lstStyle/>
        <a:p>
          <a:pPr>
            <a:lnSpc>
              <a:spcPct val="100000"/>
            </a:lnSpc>
          </a:pPr>
          <a:endParaRPr lang="en-US">
            <a:solidFill>
              <a:schemeClr val="tx1">
                <a:lumMod val="65000"/>
                <a:lumOff val="35000"/>
              </a:schemeClr>
            </a:solidFill>
          </a:endParaRPr>
        </a:p>
      </dgm:t>
    </dgm:pt>
    <dgm:pt modelId="{8CA54D8F-2610-4BE1-B2E7-BB6770A4E0D0}">
      <dgm:prSet/>
      <dgm:spPr/>
      <dgm:t>
        <a:bodyPr/>
        <a:lstStyle/>
        <a:p>
          <a:pPr>
            <a:lnSpc>
              <a:spcPct val="100000"/>
            </a:lnSpc>
          </a:pPr>
          <a:r>
            <a:rPr lang="en-GB" b="1" dirty="0">
              <a:solidFill>
                <a:srgbClr val="1F497D"/>
              </a:solidFill>
            </a:rPr>
            <a:t>Share your thoughts</a:t>
          </a:r>
          <a:endParaRPr lang="en-US" dirty="0">
            <a:solidFill>
              <a:srgbClr val="1F497D"/>
            </a:solidFill>
          </a:endParaRPr>
        </a:p>
      </dgm:t>
    </dgm:pt>
    <dgm:pt modelId="{F9CB1CCC-6EE4-4C66-A44D-552BC4D6C90C}" type="parTrans" cxnId="{5E29903F-BCE7-4009-8A9B-A08FE9E4BFA6}">
      <dgm:prSet/>
      <dgm:spPr/>
      <dgm:t>
        <a:bodyPr/>
        <a:lstStyle/>
        <a:p>
          <a:endParaRPr lang="en-US">
            <a:solidFill>
              <a:schemeClr val="tx1">
                <a:lumMod val="65000"/>
                <a:lumOff val="35000"/>
              </a:schemeClr>
            </a:solidFill>
          </a:endParaRPr>
        </a:p>
      </dgm:t>
    </dgm:pt>
    <dgm:pt modelId="{8FE3A6E8-11F2-423F-BE97-92F8DDCF756F}" type="sibTrans" cxnId="{5E29903F-BCE7-4009-8A9B-A08FE9E4BFA6}">
      <dgm:prSet/>
      <dgm:spPr/>
      <dgm:t>
        <a:bodyPr/>
        <a:lstStyle/>
        <a:p>
          <a:pPr>
            <a:lnSpc>
              <a:spcPct val="100000"/>
            </a:lnSpc>
          </a:pPr>
          <a:endParaRPr lang="en-US">
            <a:solidFill>
              <a:schemeClr val="tx1">
                <a:lumMod val="65000"/>
                <a:lumOff val="35000"/>
              </a:schemeClr>
            </a:solidFill>
          </a:endParaRPr>
        </a:p>
      </dgm:t>
    </dgm:pt>
    <dgm:pt modelId="{21A3BFAB-076B-483C-9FEC-C5BA1160A96E}">
      <dgm:prSet/>
      <dgm:spPr/>
      <dgm:t>
        <a:bodyPr/>
        <a:lstStyle/>
        <a:p>
          <a:pPr>
            <a:lnSpc>
              <a:spcPct val="100000"/>
            </a:lnSpc>
          </a:pPr>
          <a:r>
            <a:rPr lang="en-GB" b="1" dirty="0">
              <a:solidFill>
                <a:srgbClr val="1F497D"/>
              </a:solidFill>
            </a:rPr>
            <a:t>Meet the IEC leadership team</a:t>
          </a:r>
          <a:endParaRPr lang="en-US" dirty="0">
            <a:solidFill>
              <a:srgbClr val="1F497D"/>
            </a:solidFill>
          </a:endParaRPr>
        </a:p>
      </dgm:t>
    </dgm:pt>
    <dgm:pt modelId="{E5A8A753-F6EA-4868-8DBF-17A49BD3B0A6}" type="parTrans" cxnId="{167E08E1-AC5D-46A7-953D-1A305E14E49B}">
      <dgm:prSet/>
      <dgm:spPr/>
      <dgm:t>
        <a:bodyPr/>
        <a:lstStyle/>
        <a:p>
          <a:endParaRPr lang="en-US">
            <a:solidFill>
              <a:schemeClr val="tx1">
                <a:lumMod val="65000"/>
                <a:lumOff val="35000"/>
              </a:schemeClr>
            </a:solidFill>
          </a:endParaRPr>
        </a:p>
      </dgm:t>
    </dgm:pt>
    <dgm:pt modelId="{C07349EB-FE85-4D33-BC2D-8512ACEC616F}" type="sibTrans" cxnId="{167E08E1-AC5D-46A7-953D-1A305E14E49B}">
      <dgm:prSet/>
      <dgm:spPr/>
      <dgm:t>
        <a:bodyPr/>
        <a:lstStyle/>
        <a:p>
          <a:pPr>
            <a:lnSpc>
              <a:spcPct val="100000"/>
            </a:lnSpc>
          </a:pPr>
          <a:endParaRPr lang="en-US">
            <a:solidFill>
              <a:schemeClr val="tx1">
                <a:lumMod val="65000"/>
                <a:lumOff val="35000"/>
              </a:schemeClr>
            </a:solidFill>
          </a:endParaRPr>
        </a:p>
      </dgm:t>
    </dgm:pt>
    <dgm:pt modelId="{81CA04DD-B9FF-4F87-B39D-102DCB8A1D73}">
      <dgm:prSet/>
      <dgm:spPr/>
      <dgm:t>
        <a:bodyPr/>
        <a:lstStyle/>
        <a:p>
          <a:pPr>
            <a:lnSpc>
              <a:spcPct val="100000"/>
            </a:lnSpc>
          </a:pPr>
          <a:r>
            <a:rPr lang="en-GB" b="1" dirty="0">
              <a:solidFill>
                <a:srgbClr val="1F497D"/>
              </a:solidFill>
            </a:rPr>
            <a:t>Take part in a site visit</a:t>
          </a:r>
          <a:endParaRPr lang="en-US" dirty="0">
            <a:solidFill>
              <a:srgbClr val="1F497D"/>
            </a:solidFill>
          </a:endParaRPr>
        </a:p>
      </dgm:t>
    </dgm:pt>
    <dgm:pt modelId="{CBE87E43-B0D8-4AA0-8024-A08748720B01}" type="parTrans" cxnId="{D3F971E4-49E8-45A8-877A-3BB302D67725}">
      <dgm:prSet/>
      <dgm:spPr/>
      <dgm:t>
        <a:bodyPr/>
        <a:lstStyle/>
        <a:p>
          <a:endParaRPr lang="en-US">
            <a:solidFill>
              <a:schemeClr val="tx1">
                <a:lumMod val="65000"/>
                <a:lumOff val="35000"/>
              </a:schemeClr>
            </a:solidFill>
          </a:endParaRPr>
        </a:p>
      </dgm:t>
    </dgm:pt>
    <dgm:pt modelId="{BD9B1538-8EB5-48DB-9606-0158931A3864}" type="sibTrans" cxnId="{D3F971E4-49E8-45A8-877A-3BB302D67725}">
      <dgm:prSet/>
      <dgm:spPr/>
      <dgm:t>
        <a:bodyPr/>
        <a:lstStyle/>
        <a:p>
          <a:pPr>
            <a:lnSpc>
              <a:spcPct val="100000"/>
            </a:lnSpc>
          </a:pPr>
          <a:endParaRPr lang="en-US">
            <a:solidFill>
              <a:schemeClr val="tx1">
                <a:lumMod val="65000"/>
                <a:lumOff val="35000"/>
              </a:schemeClr>
            </a:solidFill>
          </a:endParaRPr>
        </a:p>
      </dgm:t>
    </dgm:pt>
    <dgm:pt modelId="{D829D1F9-7660-4375-B3CA-AB691B04D955}">
      <dgm:prSet/>
      <dgm:spPr/>
      <dgm:t>
        <a:bodyPr/>
        <a:lstStyle/>
        <a:p>
          <a:pPr>
            <a:lnSpc>
              <a:spcPct val="100000"/>
            </a:lnSpc>
          </a:pPr>
          <a:r>
            <a:rPr lang="en-GB" b="1" dirty="0">
              <a:solidFill>
                <a:srgbClr val="1F497D"/>
              </a:solidFill>
            </a:rPr>
            <a:t>Become a YP Leader</a:t>
          </a:r>
          <a:endParaRPr lang="en-US" dirty="0">
            <a:solidFill>
              <a:srgbClr val="1F497D"/>
            </a:solidFill>
          </a:endParaRPr>
        </a:p>
      </dgm:t>
    </dgm:pt>
    <dgm:pt modelId="{C2B19CAD-6BA5-4619-8E33-FC2CA371F7BD}" type="parTrans" cxnId="{6996DA66-A406-4062-8103-65DC8BAF15D9}">
      <dgm:prSet/>
      <dgm:spPr/>
      <dgm:t>
        <a:bodyPr/>
        <a:lstStyle/>
        <a:p>
          <a:endParaRPr lang="en-US">
            <a:solidFill>
              <a:schemeClr val="tx1">
                <a:lumMod val="65000"/>
                <a:lumOff val="35000"/>
              </a:schemeClr>
            </a:solidFill>
          </a:endParaRPr>
        </a:p>
      </dgm:t>
    </dgm:pt>
    <dgm:pt modelId="{6ABB6A29-D993-468E-8D67-91A2188ACA5B}" type="sibTrans" cxnId="{6996DA66-A406-4062-8103-65DC8BAF15D9}">
      <dgm:prSet/>
      <dgm:spPr/>
      <dgm:t>
        <a:bodyPr/>
        <a:lstStyle/>
        <a:p>
          <a:pPr>
            <a:lnSpc>
              <a:spcPct val="100000"/>
            </a:lnSpc>
          </a:pPr>
          <a:endParaRPr lang="en-US">
            <a:solidFill>
              <a:schemeClr val="tx1">
                <a:lumMod val="65000"/>
                <a:lumOff val="35000"/>
              </a:schemeClr>
            </a:solidFill>
          </a:endParaRPr>
        </a:p>
      </dgm:t>
    </dgm:pt>
    <dgm:pt modelId="{41FBD26B-6CEF-4D32-9AE1-57F1DB5CC73E}">
      <dgm:prSet/>
      <dgm:spPr/>
      <dgm:t>
        <a:bodyPr/>
        <a:lstStyle/>
        <a:p>
          <a:pPr>
            <a:lnSpc>
              <a:spcPct val="100000"/>
            </a:lnSpc>
          </a:pPr>
          <a:r>
            <a:rPr lang="en-GB" b="1" dirty="0">
              <a:solidFill>
                <a:srgbClr val="1F497D"/>
              </a:solidFill>
            </a:rPr>
            <a:t>Observe IEC meetings</a:t>
          </a:r>
          <a:endParaRPr lang="en-US" dirty="0">
            <a:solidFill>
              <a:srgbClr val="1F497D"/>
            </a:solidFill>
          </a:endParaRPr>
        </a:p>
      </dgm:t>
    </dgm:pt>
    <dgm:pt modelId="{C846D52D-B1CD-4F5C-A91F-DF27C9D60BBD}" type="sibTrans" cxnId="{717D33FD-DD5F-4810-B8B9-378C7E134902}">
      <dgm:prSet/>
      <dgm:spPr/>
      <dgm:t>
        <a:bodyPr/>
        <a:lstStyle/>
        <a:p>
          <a:endParaRPr lang="en-US">
            <a:solidFill>
              <a:schemeClr val="tx1">
                <a:lumMod val="65000"/>
                <a:lumOff val="35000"/>
              </a:schemeClr>
            </a:solidFill>
          </a:endParaRPr>
        </a:p>
      </dgm:t>
    </dgm:pt>
    <dgm:pt modelId="{E3609E52-1724-4481-BF7E-A4810ED0387D}" type="parTrans" cxnId="{717D33FD-DD5F-4810-B8B9-378C7E134902}">
      <dgm:prSet/>
      <dgm:spPr/>
      <dgm:t>
        <a:bodyPr/>
        <a:lstStyle/>
        <a:p>
          <a:endParaRPr lang="en-US">
            <a:solidFill>
              <a:schemeClr val="tx1">
                <a:lumMod val="65000"/>
                <a:lumOff val="35000"/>
              </a:schemeClr>
            </a:solidFill>
          </a:endParaRPr>
        </a:p>
      </dgm:t>
    </dgm:pt>
    <dgm:pt modelId="{5203726F-304B-4F64-953E-114E4499E896}">
      <dgm:prSet custT="1"/>
      <dgm:spPr/>
      <dgm:t>
        <a:bodyPr spcFirstLastPara="0" vert="horz" wrap="square" lIns="0" tIns="0" rIns="0" bIns="0" numCol="1" spcCol="1270" anchor="ctr" anchorCtr="0"/>
        <a:lstStyle/>
        <a:p>
          <a:pPr>
            <a:lnSpc>
              <a:spcPct val="100000"/>
            </a:lnSpc>
          </a:pPr>
          <a:r>
            <a:rPr lang="en-US" sz="1100" b="1" kern="1200" dirty="0">
              <a:solidFill>
                <a:srgbClr val="1F497D"/>
              </a:solidFill>
            </a:rPr>
            <a:t>Contribute to annual </a:t>
          </a:r>
          <a:r>
            <a:rPr lang="en-US" sz="1100" b="1" kern="1200" dirty="0">
              <a:solidFill>
                <a:srgbClr val="1F497D"/>
              </a:solidFill>
              <a:latin typeface="Arial"/>
              <a:ea typeface="+mn-ea"/>
              <a:cs typeface="+mn-cs"/>
            </a:rPr>
            <a:t>projects</a:t>
          </a:r>
        </a:p>
      </dgm:t>
    </dgm:pt>
    <dgm:pt modelId="{E4D8B903-8B29-4CBF-9DDA-277320A7F94F}" type="parTrans" cxnId="{03EA9112-7841-4DF0-AE32-17D5DD4B92E1}">
      <dgm:prSet/>
      <dgm:spPr/>
      <dgm:t>
        <a:bodyPr/>
        <a:lstStyle/>
        <a:p>
          <a:endParaRPr lang="en-GB"/>
        </a:p>
      </dgm:t>
    </dgm:pt>
    <dgm:pt modelId="{91E90A90-0288-4C63-A1DD-ECA468105432}" type="sibTrans" cxnId="{03EA9112-7841-4DF0-AE32-17D5DD4B92E1}">
      <dgm:prSet/>
      <dgm:spPr/>
      <dgm:t>
        <a:bodyPr/>
        <a:lstStyle/>
        <a:p>
          <a:endParaRPr lang="en-GB"/>
        </a:p>
      </dgm:t>
    </dgm:pt>
    <dgm:pt modelId="{FD5AE920-20ED-4E54-A5BC-D9935D88A2DE}" type="pres">
      <dgm:prSet presAssocID="{0AA41362-5001-4C12-83DB-0D23203A96AE}" presName="root" presStyleCnt="0">
        <dgm:presLayoutVars>
          <dgm:dir/>
          <dgm:resizeHandles val="exact"/>
        </dgm:presLayoutVars>
      </dgm:prSet>
      <dgm:spPr/>
    </dgm:pt>
    <dgm:pt modelId="{592D0035-977D-46A6-8B12-B21A0A52E96F}" type="pres">
      <dgm:prSet presAssocID="{0AA41362-5001-4C12-83DB-0D23203A96AE}" presName="container" presStyleCnt="0">
        <dgm:presLayoutVars>
          <dgm:dir/>
          <dgm:resizeHandles val="exact"/>
        </dgm:presLayoutVars>
      </dgm:prSet>
      <dgm:spPr/>
    </dgm:pt>
    <dgm:pt modelId="{11624C3C-7560-4791-9165-E7D389856EA1}" type="pres">
      <dgm:prSet presAssocID="{4294D10F-99F6-418B-824B-D692BBA52384}" presName="compNode" presStyleCnt="0"/>
      <dgm:spPr/>
    </dgm:pt>
    <dgm:pt modelId="{E14BD2E9-CD9D-4BF5-B7AC-EE30CAC70904}" type="pres">
      <dgm:prSet presAssocID="{4294D10F-99F6-418B-824B-D692BBA52384}" presName="iconBgRect" presStyleLbl="bgShp" presStyleIdx="0" presStyleCnt="8"/>
      <dgm:spPr/>
    </dgm:pt>
    <dgm:pt modelId="{37694327-2203-4334-9F4D-51CD1112309B}" type="pres">
      <dgm:prSet presAssocID="{4294D10F-99F6-418B-824B-D692BBA52384}" presName="iconRect" presStyleLbl="node1" presStyleIdx="0" presStyleCnt="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andshake"/>
        </a:ext>
      </dgm:extLst>
    </dgm:pt>
    <dgm:pt modelId="{26EAD4FD-BA80-4EE7-81C4-C0A04EB47507}" type="pres">
      <dgm:prSet presAssocID="{4294D10F-99F6-418B-824B-D692BBA52384}" presName="spaceRect" presStyleCnt="0"/>
      <dgm:spPr/>
    </dgm:pt>
    <dgm:pt modelId="{E465AD65-5F98-4282-8D98-77807CD33583}" type="pres">
      <dgm:prSet presAssocID="{4294D10F-99F6-418B-824B-D692BBA52384}" presName="textRect" presStyleLbl="revTx" presStyleIdx="0" presStyleCnt="8">
        <dgm:presLayoutVars>
          <dgm:chMax val="1"/>
          <dgm:chPref val="1"/>
        </dgm:presLayoutVars>
      </dgm:prSet>
      <dgm:spPr/>
    </dgm:pt>
    <dgm:pt modelId="{3BAFB5AD-8081-49F3-8CEC-5E118B4F44B1}" type="pres">
      <dgm:prSet presAssocID="{29FB4F88-8E0B-44D8-93E7-29B8AF3C8FD9}" presName="sibTrans" presStyleLbl="sibTrans2D1" presStyleIdx="0" presStyleCnt="0"/>
      <dgm:spPr/>
    </dgm:pt>
    <dgm:pt modelId="{2E42CD5F-D07F-4B53-A783-227BD73D5F16}" type="pres">
      <dgm:prSet presAssocID="{41FBD26B-6CEF-4D32-9AE1-57F1DB5CC73E}" presName="compNode" presStyleCnt="0"/>
      <dgm:spPr/>
    </dgm:pt>
    <dgm:pt modelId="{2420E10D-5C22-443C-8C2D-285FE3A488D7}" type="pres">
      <dgm:prSet presAssocID="{41FBD26B-6CEF-4D32-9AE1-57F1DB5CC73E}" presName="iconBgRect" presStyleLbl="bgShp" presStyleIdx="1" presStyleCnt="8"/>
      <dgm:spPr/>
    </dgm:pt>
    <dgm:pt modelId="{AF6528DB-506B-4B3D-AE6D-C900847D870F}" type="pres">
      <dgm:prSet presAssocID="{41FBD26B-6CEF-4D32-9AE1-57F1DB5CC73E}" presName="iconRect" presStyleLbl="node1" presStyleIdx="1"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eeting"/>
        </a:ext>
      </dgm:extLst>
    </dgm:pt>
    <dgm:pt modelId="{B958276D-871E-42E9-B885-FF21D3DC1306}" type="pres">
      <dgm:prSet presAssocID="{41FBD26B-6CEF-4D32-9AE1-57F1DB5CC73E}" presName="spaceRect" presStyleCnt="0"/>
      <dgm:spPr/>
    </dgm:pt>
    <dgm:pt modelId="{CB9A453F-4EAB-4555-BAAF-35E62C77FF68}" type="pres">
      <dgm:prSet presAssocID="{41FBD26B-6CEF-4D32-9AE1-57F1DB5CC73E}" presName="textRect" presStyleLbl="revTx" presStyleIdx="1" presStyleCnt="8">
        <dgm:presLayoutVars>
          <dgm:chMax val="1"/>
          <dgm:chPref val="1"/>
        </dgm:presLayoutVars>
      </dgm:prSet>
      <dgm:spPr/>
    </dgm:pt>
    <dgm:pt modelId="{19E95E95-492B-43D7-9E7C-E22990E35571}" type="pres">
      <dgm:prSet presAssocID="{C846D52D-B1CD-4F5C-A91F-DF27C9D60BBD}" presName="sibTrans" presStyleLbl="sibTrans2D1" presStyleIdx="0" presStyleCnt="0"/>
      <dgm:spPr/>
    </dgm:pt>
    <dgm:pt modelId="{2F5D1888-17D4-4160-A3AA-301B2260FAE4}" type="pres">
      <dgm:prSet presAssocID="{EDEF3A2F-7FD5-46EC-8E41-468066E2F929}" presName="compNode" presStyleCnt="0"/>
      <dgm:spPr/>
    </dgm:pt>
    <dgm:pt modelId="{23F1A320-258F-4BF5-AE67-D020C30DF107}" type="pres">
      <dgm:prSet presAssocID="{EDEF3A2F-7FD5-46EC-8E41-468066E2F929}" presName="iconBgRect" presStyleLbl="bgShp" presStyleIdx="2" presStyleCnt="8"/>
      <dgm:spPr/>
    </dgm:pt>
    <dgm:pt modelId="{32D1D6E9-C74C-412F-87F7-C4F2BE6430BE}" type="pres">
      <dgm:prSet presAssocID="{EDEF3A2F-7FD5-46EC-8E41-468066E2F929}" presName="iconRect" presStyleLbl="node1" presStyleIdx="2" presStyleCnt="8"/>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at"/>
        </a:ext>
      </dgm:extLst>
    </dgm:pt>
    <dgm:pt modelId="{A9171F5D-24CD-43DE-B9AF-694B8DAA4F55}" type="pres">
      <dgm:prSet presAssocID="{EDEF3A2F-7FD5-46EC-8E41-468066E2F929}" presName="spaceRect" presStyleCnt="0"/>
      <dgm:spPr/>
    </dgm:pt>
    <dgm:pt modelId="{1BAE8234-4168-4090-9127-6AB19DBD6B3E}" type="pres">
      <dgm:prSet presAssocID="{EDEF3A2F-7FD5-46EC-8E41-468066E2F929}" presName="textRect" presStyleLbl="revTx" presStyleIdx="2" presStyleCnt="8">
        <dgm:presLayoutVars>
          <dgm:chMax val="1"/>
          <dgm:chPref val="1"/>
        </dgm:presLayoutVars>
      </dgm:prSet>
      <dgm:spPr/>
    </dgm:pt>
    <dgm:pt modelId="{369B7E40-B228-4223-86F9-585903284D28}" type="pres">
      <dgm:prSet presAssocID="{B26B8377-00B6-4C35-967B-43E196C2164A}" presName="sibTrans" presStyleLbl="sibTrans2D1" presStyleIdx="0" presStyleCnt="0"/>
      <dgm:spPr/>
    </dgm:pt>
    <dgm:pt modelId="{C230E733-4C34-4BBE-B996-CF20A3ADF0B3}" type="pres">
      <dgm:prSet presAssocID="{8CA54D8F-2610-4BE1-B2E7-BB6770A4E0D0}" presName="compNode" presStyleCnt="0"/>
      <dgm:spPr/>
    </dgm:pt>
    <dgm:pt modelId="{5EE4C849-E187-4B82-B6E8-3BA26A758F9A}" type="pres">
      <dgm:prSet presAssocID="{8CA54D8F-2610-4BE1-B2E7-BB6770A4E0D0}" presName="iconBgRect" presStyleLbl="bgShp" presStyleIdx="3" presStyleCnt="8"/>
      <dgm:spPr/>
    </dgm:pt>
    <dgm:pt modelId="{5AE0DCAD-CE9B-47E9-98FA-67801EC6AED3}" type="pres">
      <dgm:prSet presAssocID="{8CA54D8F-2610-4BE1-B2E7-BB6770A4E0D0}" presName="iconRect" presStyleLbl="node1"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Users"/>
        </a:ext>
      </dgm:extLst>
    </dgm:pt>
    <dgm:pt modelId="{9B905795-5438-4E87-A42D-F17F21B5CD31}" type="pres">
      <dgm:prSet presAssocID="{8CA54D8F-2610-4BE1-B2E7-BB6770A4E0D0}" presName="spaceRect" presStyleCnt="0"/>
      <dgm:spPr/>
    </dgm:pt>
    <dgm:pt modelId="{9024F7F2-851F-45AA-B3F5-3A72CF0544ED}" type="pres">
      <dgm:prSet presAssocID="{8CA54D8F-2610-4BE1-B2E7-BB6770A4E0D0}" presName="textRect" presStyleLbl="revTx" presStyleIdx="3" presStyleCnt="8">
        <dgm:presLayoutVars>
          <dgm:chMax val="1"/>
          <dgm:chPref val="1"/>
        </dgm:presLayoutVars>
      </dgm:prSet>
      <dgm:spPr/>
    </dgm:pt>
    <dgm:pt modelId="{D89A8054-4142-4484-9242-3D54946786F5}" type="pres">
      <dgm:prSet presAssocID="{8FE3A6E8-11F2-423F-BE97-92F8DDCF756F}" presName="sibTrans" presStyleLbl="sibTrans2D1" presStyleIdx="0" presStyleCnt="0"/>
      <dgm:spPr/>
    </dgm:pt>
    <dgm:pt modelId="{1A76B546-2ABA-44D9-A8AF-A33AC9C1E7ED}" type="pres">
      <dgm:prSet presAssocID="{21A3BFAB-076B-483C-9FEC-C5BA1160A96E}" presName="compNode" presStyleCnt="0"/>
      <dgm:spPr/>
    </dgm:pt>
    <dgm:pt modelId="{A9F67BAB-F014-4099-9B58-C41417F88100}" type="pres">
      <dgm:prSet presAssocID="{21A3BFAB-076B-483C-9FEC-C5BA1160A96E}" presName="iconBgRect" presStyleLbl="bgShp" presStyleIdx="4" presStyleCnt="8"/>
      <dgm:spPr/>
    </dgm:pt>
    <dgm:pt modelId="{47A67877-8D8D-489F-9AB4-880BF89EE4B4}" type="pres">
      <dgm:prSet presAssocID="{21A3BFAB-076B-483C-9FEC-C5BA1160A96E}" presName="icon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Marker"/>
        </a:ext>
      </dgm:extLst>
    </dgm:pt>
    <dgm:pt modelId="{CC64BEA7-F26E-462D-A5EA-6DFA3B03C22B}" type="pres">
      <dgm:prSet presAssocID="{21A3BFAB-076B-483C-9FEC-C5BA1160A96E}" presName="spaceRect" presStyleCnt="0"/>
      <dgm:spPr/>
    </dgm:pt>
    <dgm:pt modelId="{BA718447-2F41-43DA-BC01-C2C24D619865}" type="pres">
      <dgm:prSet presAssocID="{21A3BFAB-076B-483C-9FEC-C5BA1160A96E}" presName="textRect" presStyleLbl="revTx" presStyleIdx="4" presStyleCnt="8">
        <dgm:presLayoutVars>
          <dgm:chMax val="1"/>
          <dgm:chPref val="1"/>
        </dgm:presLayoutVars>
      </dgm:prSet>
      <dgm:spPr/>
    </dgm:pt>
    <dgm:pt modelId="{F870F41E-BF65-46E9-8DE8-1E38C917440C}" type="pres">
      <dgm:prSet presAssocID="{C07349EB-FE85-4D33-BC2D-8512ACEC616F}" presName="sibTrans" presStyleLbl="sibTrans2D1" presStyleIdx="0" presStyleCnt="0"/>
      <dgm:spPr/>
    </dgm:pt>
    <dgm:pt modelId="{1DA2D221-6D3F-46A8-95A7-AEBCFD514D10}" type="pres">
      <dgm:prSet presAssocID="{81CA04DD-B9FF-4F87-B39D-102DCB8A1D73}" presName="compNode" presStyleCnt="0"/>
      <dgm:spPr/>
    </dgm:pt>
    <dgm:pt modelId="{38BC7708-548B-495B-B70F-67B0C610E04C}" type="pres">
      <dgm:prSet presAssocID="{81CA04DD-B9FF-4F87-B39D-102DCB8A1D73}" presName="iconBgRect" presStyleLbl="bgShp" presStyleIdx="5" presStyleCnt="8"/>
      <dgm:spPr/>
    </dgm:pt>
    <dgm:pt modelId="{B004030D-36BC-48B9-BD6F-8C94118EFAEA}" type="pres">
      <dgm:prSet presAssocID="{81CA04DD-B9FF-4F87-B39D-102DCB8A1D73}" presName="iconRect" presStyleLbl="node1"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Head with Gears"/>
        </a:ext>
      </dgm:extLst>
    </dgm:pt>
    <dgm:pt modelId="{375642E5-53DA-475B-A31C-BD31F15D1AEF}" type="pres">
      <dgm:prSet presAssocID="{81CA04DD-B9FF-4F87-B39D-102DCB8A1D73}" presName="spaceRect" presStyleCnt="0"/>
      <dgm:spPr/>
    </dgm:pt>
    <dgm:pt modelId="{FB1C1224-9439-4109-AA29-32E866A13872}" type="pres">
      <dgm:prSet presAssocID="{81CA04DD-B9FF-4F87-B39D-102DCB8A1D73}" presName="textRect" presStyleLbl="revTx" presStyleIdx="5" presStyleCnt="8">
        <dgm:presLayoutVars>
          <dgm:chMax val="1"/>
          <dgm:chPref val="1"/>
        </dgm:presLayoutVars>
      </dgm:prSet>
      <dgm:spPr/>
    </dgm:pt>
    <dgm:pt modelId="{6C94D7C8-3BCE-4EA6-9DD7-EE83142D1DBA}" type="pres">
      <dgm:prSet presAssocID="{BD9B1538-8EB5-48DB-9606-0158931A3864}" presName="sibTrans" presStyleLbl="sibTrans2D1" presStyleIdx="0" presStyleCnt="0"/>
      <dgm:spPr/>
    </dgm:pt>
    <dgm:pt modelId="{3CDE0C6C-59D9-47A4-A6B4-5727795149F9}" type="pres">
      <dgm:prSet presAssocID="{D829D1F9-7660-4375-B3CA-AB691B04D955}" presName="compNode" presStyleCnt="0"/>
      <dgm:spPr/>
    </dgm:pt>
    <dgm:pt modelId="{363F6EDC-3304-4C88-B240-BA84B12FFFD7}" type="pres">
      <dgm:prSet presAssocID="{D829D1F9-7660-4375-B3CA-AB691B04D955}" presName="iconBgRect" presStyleLbl="bgShp" presStyleIdx="6" presStyleCnt="8"/>
      <dgm:spPr/>
    </dgm:pt>
    <dgm:pt modelId="{F6167FFC-B770-43AF-818B-6F9DEEFAFF45}" type="pres">
      <dgm:prSet presAssocID="{D829D1F9-7660-4375-B3CA-AB691B04D955}" presName="iconRect" presStyleLbl="node1" presStyleIdx="6"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eeting"/>
        </a:ext>
      </dgm:extLst>
    </dgm:pt>
    <dgm:pt modelId="{1A7475CD-C5F8-4926-BA04-2E5014A6CA2C}" type="pres">
      <dgm:prSet presAssocID="{D829D1F9-7660-4375-B3CA-AB691B04D955}" presName="spaceRect" presStyleCnt="0"/>
      <dgm:spPr/>
    </dgm:pt>
    <dgm:pt modelId="{CC9F3079-F1E6-4A5B-94FA-AE23F2E602FF}" type="pres">
      <dgm:prSet presAssocID="{D829D1F9-7660-4375-B3CA-AB691B04D955}" presName="textRect" presStyleLbl="revTx" presStyleIdx="6" presStyleCnt="8">
        <dgm:presLayoutVars>
          <dgm:chMax val="1"/>
          <dgm:chPref val="1"/>
        </dgm:presLayoutVars>
      </dgm:prSet>
      <dgm:spPr/>
    </dgm:pt>
    <dgm:pt modelId="{23FD203B-198B-45E1-B6AA-B21C311490EF}" type="pres">
      <dgm:prSet presAssocID="{6ABB6A29-D993-468E-8D67-91A2188ACA5B}" presName="sibTrans" presStyleLbl="sibTrans2D1" presStyleIdx="0" presStyleCnt="0"/>
      <dgm:spPr/>
    </dgm:pt>
    <dgm:pt modelId="{CB89F27E-BE67-45A4-ADDA-E03A4D4FC9BE}" type="pres">
      <dgm:prSet presAssocID="{5203726F-304B-4F64-953E-114E4499E896}" presName="compNode" presStyleCnt="0"/>
      <dgm:spPr/>
    </dgm:pt>
    <dgm:pt modelId="{6BE9D5F3-AE4F-4CDA-819C-DEAA96F9F42F}" type="pres">
      <dgm:prSet presAssocID="{5203726F-304B-4F64-953E-114E4499E896}" presName="iconBgRect" presStyleLbl="bgShp" presStyleIdx="7" presStyleCnt="8"/>
      <dgm:spPr/>
    </dgm:pt>
    <dgm:pt modelId="{F08C5372-F4D4-48B3-A991-00B3D3B91BC0}" type="pres">
      <dgm:prSet presAssocID="{5203726F-304B-4F64-953E-114E4499E896}" presName="iconRect" presStyleLbl="node1" presStyleIdx="7" presStyleCnt="8"/>
      <dgm:spPr>
        <a:xfrm>
          <a:off x="2236634" y="2930102"/>
          <a:ext cx="282956" cy="282956"/>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dgm:spPr>
      <dgm:extLst>
        <a:ext uri="{E40237B7-FDA0-4F09-8148-C483321AD2D9}">
          <dgm14:cNvPr xmlns:dgm14="http://schemas.microsoft.com/office/drawing/2010/diagram" id="0" name="" descr="List with solid fill"/>
        </a:ext>
      </dgm:extLst>
    </dgm:pt>
    <dgm:pt modelId="{2723B86C-E389-44BE-93F9-C3B7D3B35C5A}" type="pres">
      <dgm:prSet presAssocID="{5203726F-304B-4F64-953E-114E4499E896}" presName="spaceRect" presStyleCnt="0"/>
      <dgm:spPr/>
    </dgm:pt>
    <dgm:pt modelId="{9AA9A226-78BC-459C-A66F-2C5E5B88E701}" type="pres">
      <dgm:prSet presAssocID="{5203726F-304B-4F64-953E-114E4499E896}" presName="textRect" presStyleLbl="revTx" presStyleIdx="7" presStyleCnt="8">
        <dgm:presLayoutVars>
          <dgm:chMax val="1"/>
          <dgm:chPref val="1"/>
        </dgm:presLayoutVars>
      </dgm:prSet>
      <dgm:spPr>
        <a:xfrm>
          <a:off x="2726581" y="2827653"/>
          <a:ext cx="1149946" cy="487856"/>
        </a:xfrm>
        <a:prstGeom prst="rect">
          <a:avLst/>
        </a:prstGeom>
      </dgm:spPr>
    </dgm:pt>
  </dgm:ptLst>
  <dgm:cxnLst>
    <dgm:cxn modelId="{0046F90B-BBF6-45D6-A5DA-4E3772BEEC35}" type="presOf" srcId="{EDEF3A2F-7FD5-46EC-8E41-468066E2F929}" destId="{1BAE8234-4168-4090-9127-6AB19DBD6B3E}" srcOrd="0" destOrd="0" presId="urn:microsoft.com/office/officeart/2018/2/layout/IconCircleList"/>
    <dgm:cxn modelId="{B713EF10-6ADF-4D3E-B92A-5B8390AD2894}" type="presOf" srcId="{C846D52D-B1CD-4F5C-A91F-DF27C9D60BBD}" destId="{19E95E95-492B-43D7-9E7C-E22990E35571}" srcOrd="0" destOrd="0" presId="urn:microsoft.com/office/officeart/2018/2/layout/IconCircleList"/>
    <dgm:cxn modelId="{03EA9112-7841-4DF0-AE32-17D5DD4B92E1}" srcId="{0AA41362-5001-4C12-83DB-0D23203A96AE}" destId="{5203726F-304B-4F64-953E-114E4499E896}" srcOrd="7" destOrd="0" parTransId="{E4D8B903-8B29-4CBF-9DDA-277320A7F94F}" sibTransId="{91E90A90-0288-4C63-A1DD-ECA468105432}"/>
    <dgm:cxn modelId="{E1E19A1E-DA68-433A-8B07-6D7753D26E8F}" type="presOf" srcId="{29FB4F88-8E0B-44D8-93E7-29B8AF3C8FD9}" destId="{3BAFB5AD-8081-49F3-8CEC-5E118B4F44B1}" srcOrd="0" destOrd="0" presId="urn:microsoft.com/office/officeart/2018/2/layout/IconCircleList"/>
    <dgm:cxn modelId="{2409C128-59EE-47A4-BB9E-A528E1979C36}" type="presOf" srcId="{21A3BFAB-076B-483C-9FEC-C5BA1160A96E}" destId="{BA718447-2F41-43DA-BC01-C2C24D619865}" srcOrd="0" destOrd="0" presId="urn:microsoft.com/office/officeart/2018/2/layout/IconCircleList"/>
    <dgm:cxn modelId="{CB7DA12C-A634-4699-8F4F-3E9C55CB85C1}" type="presOf" srcId="{81CA04DD-B9FF-4F87-B39D-102DCB8A1D73}" destId="{FB1C1224-9439-4109-AA29-32E866A13872}" srcOrd="0" destOrd="0" presId="urn:microsoft.com/office/officeart/2018/2/layout/IconCircleList"/>
    <dgm:cxn modelId="{2B87DA2E-3C90-4F16-A9C3-34ED434E0CCB}" type="presOf" srcId="{D829D1F9-7660-4375-B3CA-AB691B04D955}" destId="{CC9F3079-F1E6-4A5B-94FA-AE23F2E602FF}" srcOrd="0" destOrd="0" presId="urn:microsoft.com/office/officeart/2018/2/layout/IconCircleList"/>
    <dgm:cxn modelId="{5E29903F-BCE7-4009-8A9B-A08FE9E4BFA6}" srcId="{0AA41362-5001-4C12-83DB-0D23203A96AE}" destId="{8CA54D8F-2610-4BE1-B2E7-BB6770A4E0D0}" srcOrd="3" destOrd="0" parTransId="{F9CB1CCC-6EE4-4C66-A44D-552BC4D6C90C}" sibTransId="{8FE3A6E8-11F2-423F-BE97-92F8DDCF756F}"/>
    <dgm:cxn modelId="{38C61B5D-A5A3-4D75-89B9-E7C0BCB0BBEF}" type="presOf" srcId="{BD9B1538-8EB5-48DB-9606-0158931A3864}" destId="{6C94D7C8-3BCE-4EA6-9DD7-EE83142D1DBA}" srcOrd="0" destOrd="0" presId="urn:microsoft.com/office/officeart/2018/2/layout/IconCircleList"/>
    <dgm:cxn modelId="{6996DA66-A406-4062-8103-65DC8BAF15D9}" srcId="{0AA41362-5001-4C12-83DB-0D23203A96AE}" destId="{D829D1F9-7660-4375-B3CA-AB691B04D955}" srcOrd="6" destOrd="0" parTransId="{C2B19CAD-6BA5-4619-8E33-FC2CA371F7BD}" sibTransId="{6ABB6A29-D993-468E-8D67-91A2188ACA5B}"/>
    <dgm:cxn modelId="{B278E948-5DAB-423B-894B-F6115CC458C2}" type="presOf" srcId="{8CA54D8F-2610-4BE1-B2E7-BB6770A4E0D0}" destId="{9024F7F2-851F-45AA-B3F5-3A72CF0544ED}" srcOrd="0" destOrd="0" presId="urn:microsoft.com/office/officeart/2018/2/layout/IconCircleList"/>
    <dgm:cxn modelId="{3BFA614B-80C7-4A2C-9969-1BFFF7471CCC}" type="presOf" srcId="{C07349EB-FE85-4D33-BC2D-8512ACEC616F}" destId="{F870F41E-BF65-46E9-8DE8-1E38C917440C}" srcOrd="0" destOrd="0" presId="urn:microsoft.com/office/officeart/2018/2/layout/IconCircleList"/>
    <dgm:cxn modelId="{77E5A07B-74D1-4B42-8E00-ACE4B5885D54}" srcId="{0AA41362-5001-4C12-83DB-0D23203A96AE}" destId="{EDEF3A2F-7FD5-46EC-8E41-468066E2F929}" srcOrd="2" destOrd="0" parTransId="{3295A15B-0182-4C45-8140-E28C4744E32D}" sibTransId="{B26B8377-00B6-4C35-967B-43E196C2164A}"/>
    <dgm:cxn modelId="{F062688C-E63D-497D-8356-C7120403FDAF}" type="presOf" srcId="{B26B8377-00B6-4C35-967B-43E196C2164A}" destId="{369B7E40-B228-4223-86F9-585903284D28}" srcOrd="0" destOrd="0" presId="urn:microsoft.com/office/officeart/2018/2/layout/IconCircleList"/>
    <dgm:cxn modelId="{BF3900A1-64FE-405D-A349-9C35DC6C1BAA}" type="presOf" srcId="{4294D10F-99F6-418B-824B-D692BBA52384}" destId="{E465AD65-5F98-4282-8D98-77807CD33583}" srcOrd="0" destOrd="0" presId="urn:microsoft.com/office/officeart/2018/2/layout/IconCircleList"/>
    <dgm:cxn modelId="{A52ABEC9-4CB0-43BD-95E8-43904773089F}" type="presOf" srcId="{8FE3A6E8-11F2-423F-BE97-92F8DDCF756F}" destId="{D89A8054-4142-4484-9242-3D54946786F5}" srcOrd="0" destOrd="0" presId="urn:microsoft.com/office/officeart/2018/2/layout/IconCircleList"/>
    <dgm:cxn modelId="{F7F8F3D6-35FF-4221-AF06-3819E8F452E1}" type="presOf" srcId="{41FBD26B-6CEF-4D32-9AE1-57F1DB5CC73E}" destId="{CB9A453F-4EAB-4555-BAAF-35E62C77FF68}" srcOrd="0" destOrd="0" presId="urn:microsoft.com/office/officeart/2018/2/layout/IconCircleList"/>
    <dgm:cxn modelId="{167E08E1-AC5D-46A7-953D-1A305E14E49B}" srcId="{0AA41362-5001-4C12-83DB-0D23203A96AE}" destId="{21A3BFAB-076B-483C-9FEC-C5BA1160A96E}" srcOrd="4" destOrd="0" parTransId="{E5A8A753-F6EA-4868-8DBF-17A49BD3B0A6}" sibTransId="{C07349EB-FE85-4D33-BC2D-8512ACEC616F}"/>
    <dgm:cxn modelId="{B4C0D3E1-3296-4642-99FB-C992547914EB}" type="presOf" srcId="{6ABB6A29-D993-468E-8D67-91A2188ACA5B}" destId="{23FD203B-198B-45E1-B6AA-B21C311490EF}" srcOrd="0" destOrd="0" presId="urn:microsoft.com/office/officeart/2018/2/layout/IconCircleList"/>
    <dgm:cxn modelId="{D3F971E4-49E8-45A8-877A-3BB302D67725}" srcId="{0AA41362-5001-4C12-83DB-0D23203A96AE}" destId="{81CA04DD-B9FF-4F87-B39D-102DCB8A1D73}" srcOrd="5" destOrd="0" parTransId="{CBE87E43-B0D8-4AA0-8024-A08748720B01}" sibTransId="{BD9B1538-8EB5-48DB-9606-0158931A3864}"/>
    <dgm:cxn modelId="{734341E7-C4A7-48EB-9340-466A22E63718}" type="presOf" srcId="{0AA41362-5001-4C12-83DB-0D23203A96AE}" destId="{FD5AE920-20ED-4E54-A5BC-D9935D88A2DE}" srcOrd="0" destOrd="0" presId="urn:microsoft.com/office/officeart/2018/2/layout/IconCircleList"/>
    <dgm:cxn modelId="{E73820E8-6728-4BF3-A266-9799D29B3378}" type="presOf" srcId="{5203726F-304B-4F64-953E-114E4499E896}" destId="{9AA9A226-78BC-459C-A66F-2C5E5B88E701}" srcOrd="0" destOrd="0" presId="urn:microsoft.com/office/officeart/2018/2/layout/IconCircleList"/>
    <dgm:cxn modelId="{AFF581E8-9E4F-4D51-AF36-A91FC18B1A53}" srcId="{0AA41362-5001-4C12-83DB-0D23203A96AE}" destId="{4294D10F-99F6-418B-824B-D692BBA52384}" srcOrd="0" destOrd="0" parTransId="{1B9380FE-3E3F-4FDD-A1B2-E057859AED7D}" sibTransId="{29FB4F88-8E0B-44D8-93E7-29B8AF3C8FD9}"/>
    <dgm:cxn modelId="{717D33FD-DD5F-4810-B8B9-378C7E134902}" srcId="{0AA41362-5001-4C12-83DB-0D23203A96AE}" destId="{41FBD26B-6CEF-4D32-9AE1-57F1DB5CC73E}" srcOrd="1" destOrd="0" parTransId="{E3609E52-1724-4481-BF7E-A4810ED0387D}" sibTransId="{C846D52D-B1CD-4F5C-A91F-DF27C9D60BBD}"/>
    <dgm:cxn modelId="{BE7491B5-ED5F-4B34-A1CB-7351DD088D3E}" type="presParOf" srcId="{FD5AE920-20ED-4E54-A5BC-D9935D88A2DE}" destId="{592D0035-977D-46A6-8B12-B21A0A52E96F}" srcOrd="0" destOrd="0" presId="urn:microsoft.com/office/officeart/2018/2/layout/IconCircleList"/>
    <dgm:cxn modelId="{D3623F8A-09E8-47CB-8468-7759261A3D88}" type="presParOf" srcId="{592D0035-977D-46A6-8B12-B21A0A52E96F}" destId="{11624C3C-7560-4791-9165-E7D389856EA1}" srcOrd="0" destOrd="0" presId="urn:microsoft.com/office/officeart/2018/2/layout/IconCircleList"/>
    <dgm:cxn modelId="{CB935EBC-69E6-407E-BA6B-4671C8CA4120}" type="presParOf" srcId="{11624C3C-7560-4791-9165-E7D389856EA1}" destId="{E14BD2E9-CD9D-4BF5-B7AC-EE30CAC70904}" srcOrd="0" destOrd="0" presId="urn:microsoft.com/office/officeart/2018/2/layout/IconCircleList"/>
    <dgm:cxn modelId="{A316EDA9-CEF3-4D9F-9F7F-AC5CA739FD7F}" type="presParOf" srcId="{11624C3C-7560-4791-9165-E7D389856EA1}" destId="{37694327-2203-4334-9F4D-51CD1112309B}" srcOrd="1" destOrd="0" presId="urn:microsoft.com/office/officeart/2018/2/layout/IconCircleList"/>
    <dgm:cxn modelId="{CB197406-0736-4F50-9D80-C8983155EAF7}" type="presParOf" srcId="{11624C3C-7560-4791-9165-E7D389856EA1}" destId="{26EAD4FD-BA80-4EE7-81C4-C0A04EB47507}" srcOrd="2" destOrd="0" presId="urn:microsoft.com/office/officeart/2018/2/layout/IconCircleList"/>
    <dgm:cxn modelId="{5C7CC943-54C2-49C7-A021-C999B674D4F3}" type="presParOf" srcId="{11624C3C-7560-4791-9165-E7D389856EA1}" destId="{E465AD65-5F98-4282-8D98-77807CD33583}" srcOrd="3" destOrd="0" presId="urn:microsoft.com/office/officeart/2018/2/layout/IconCircleList"/>
    <dgm:cxn modelId="{CAFD0EA7-CCF1-4D0C-8678-7B884713B6F5}" type="presParOf" srcId="{592D0035-977D-46A6-8B12-B21A0A52E96F}" destId="{3BAFB5AD-8081-49F3-8CEC-5E118B4F44B1}" srcOrd="1" destOrd="0" presId="urn:microsoft.com/office/officeart/2018/2/layout/IconCircleList"/>
    <dgm:cxn modelId="{12666071-CB71-4D69-A82F-000FD69AA2AA}" type="presParOf" srcId="{592D0035-977D-46A6-8B12-B21A0A52E96F}" destId="{2E42CD5F-D07F-4B53-A783-227BD73D5F16}" srcOrd="2" destOrd="0" presId="urn:microsoft.com/office/officeart/2018/2/layout/IconCircleList"/>
    <dgm:cxn modelId="{A7730E8C-845A-476A-9263-4A7DAF381411}" type="presParOf" srcId="{2E42CD5F-D07F-4B53-A783-227BD73D5F16}" destId="{2420E10D-5C22-443C-8C2D-285FE3A488D7}" srcOrd="0" destOrd="0" presId="urn:microsoft.com/office/officeart/2018/2/layout/IconCircleList"/>
    <dgm:cxn modelId="{FF443E38-704D-4440-90B7-3DF3E29F0131}" type="presParOf" srcId="{2E42CD5F-D07F-4B53-A783-227BD73D5F16}" destId="{AF6528DB-506B-4B3D-AE6D-C900847D870F}" srcOrd="1" destOrd="0" presId="urn:microsoft.com/office/officeart/2018/2/layout/IconCircleList"/>
    <dgm:cxn modelId="{A11ACC41-C0E5-41EC-A832-E7FE8D6DF7AA}" type="presParOf" srcId="{2E42CD5F-D07F-4B53-A783-227BD73D5F16}" destId="{B958276D-871E-42E9-B885-FF21D3DC1306}" srcOrd="2" destOrd="0" presId="urn:microsoft.com/office/officeart/2018/2/layout/IconCircleList"/>
    <dgm:cxn modelId="{D3284EA2-5EC2-4B43-8736-AA5360E7C184}" type="presParOf" srcId="{2E42CD5F-D07F-4B53-A783-227BD73D5F16}" destId="{CB9A453F-4EAB-4555-BAAF-35E62C77FF68}" srcOrd="3" destOrd="0" presId="urn:microsoft.com/office/officeart/2018/2/layout/IconCircleList"/>
    <dgm:cxn modelId="{12D286CC-2151-4377-99C8-2F88781C87EA}" type="presParOf" srcId="{592D0035-977D-46A6-8B12-B21A0A52E96F}" destId="{19E95E95-492B-43D7-9E7C-E22990E35571}" srcOrd="3" destOrd="0" presId="urn:microsoft.com/office/officeart/2018/2/layout/IconCircleList"/>
    <dgm:cxn modelId="{A5185CC7-94F8-40F0-84E2-C4F8F89305B7}" type="presParOf" srcId="{592D0035-977D-46A6-8B12-B21A0A52E96F}" destId="{2F5D1888-17D4-4160-A3AA-301B2260FAE4}" srcOrd="4" destOrd="0" presId="urn:microsoft.com/office/officeart/2018/2/layout/IconCircleList"/>
    <dgm:cxn modelId="{F925C2E9-B3D0-4799-81C1-0BD9A5A09A58}" type="presParOf" srcId="{2F5D1888-17D4-4160-A3AA-301B2260FAE4}" destId="{23F1A320-258F-4BF5-AE67-D020C30DF107}" srcOrd="0" destOrd="0" presId="urn:microsoft.com/office/officeart/2018/2/layout/IconCircleList"/>
    <dgm:cxn modelId="{14ACE699-C914-4C4D-A247-9D4B0E5F8352}" type="presParOf" srcId="{2F5D1888-17D4-4160-A3AA-301B2260FAE4}" destId="{32D1D6E9-C74C-412F-87F7-C4F2BE6430BE}" srcOrd="1" destOrd="0" presId="urn:microsoft.com/office/officeart/2018/2/layout/IconCircleList"/>
    <dgm:cxn modelId="{56809095-3331-4B22-B91D-B5CC83579849}" type="presParOf" srcId="{2F5D1888-17D4-4160-A3AA-301B2260FAE4}" destId="{A9171F5D-24CD-43DE-B9AF-694B8DAA4F55}" srcOrd="2" destOrd="0" presId="urn:microsoft.com/office/officeart/2018/2/layout/IconCircleList"/>
    <dgm:cxn modelId="{B83BF1A3-D8EE-48E3-8F4B-51C02F20C602}" type="presParOf" srcId="{2F5D1888-17D4-4160-A3AA-301B2260FAE4}" destId="{1BAE8234-4168-4090-9127-6AB19DBD6B3E}" srcOrd="3" destOrd="0" presId="urn:microsoft.com/office/officeart/2018/2/layout/IconCircleList"/>
    <dgm:cxn modelId="{68C464BA-9E03-493A-9BCD-F50876A5AAB6}" type="presParOf" srcId="{592D0035-977D-46A6-8B12-B21A0A52E96F}" destId="{369B7E40-B228-4223-86F9-585903284D28}" srcOrd="5" destOrd="0" presId="urn:microsoft.com/office/officeart/2018/2/layout/IconCircleList"/>
    <dgm:cxn modelId="{2A20C601-C8F6-42FE-8C14-7C2379BFF47C}" type="presParOf" srcId="{592D0035-977D-46A6-8B12-B21A0A52E96F}" destId="{C230E733-4C34-4BBE-B996-CF20A3ADF0B3}" srcOrd="6" destOrd="0" presId="urn:microsoft.com/office/officeart/2018/2/layout/IconCircleList"/>
    <dgm:cxn modelId="{B9DBFBBA-BF3D-4725-8937-8FB911C11FDC}" type="presParOf" srcId="{C230E733-4C34-4BBE-B996-CF20A3ADF0B3}" destId="{5EE4C849-E187-4B82-B6E8-3BA26A758F9A}" srcOrd="0" destOrd="0" presId="urn:microsoft.com/office/officeart/2018/2/layout/IconCircleList"/>
    <dgm:cxn modelId="{81AAE25B-1B0E-4526-9AD1-91A94A23FD3F}" type="presParOf" srcId="{C230E733-4C34-4BBE-B996-CF20A3ADF0B3}" destId="{5AE0DCAD-CE9B-47E9-98FA-67801EC6AED3}" srcOrd="1" destOrd="0" presId="urn:microsoft.com/office/officeart/2018/2/layout/IconCircleList"/>
    <dgm:cxn modelId="{F79BE0CC-4908-49B5-B5C4-279135B13479}" type="presParOf" srcId="{C230E733-4C34-4BBE-B996-CF20A3ADF0B3}" destId="{9B905795-5438-4E87-A42D-F17F21B5CD31}" srcOrd="2" destOrd="0" presId="urn:microsoft.com/office/officeart/2018/2/layout/IconCircleList"/>
    <dgm:cxn modelId="{C6179A5D-2537-4439-917D-324965A189E0}" type="presParOf" srcId="{C230E733-4C34-4BBE-B996-CF20A3ADF0B3}" destId="{9024F7F2-851F-45AA-B3F5-3A72CF0544ED}" srcOrd="3" destOrd="0" presId="urn:microsoft.com/office/officeart/2018/2/layout/IconCircleList"/>
    <dgm:cxn modelId="{E249134C-80A1-4F93-93D7-702338FB08C1}" type="presParOf" srcId="{592D0035-977D-46A6-8B12-B21A0A52E96F}" destId="{D89A8054-4142-4484-9242-3D54946786F5}" srcOrd="7" destOrd="0" presId="urn:microsoft.com/office/officeart/2018/2/layout/IconCircleList"/>
    <dgm:cxn modelId="{6599A4B5-E777-4771-8F2F-70B65E4627EF}" type="presParOf" srcId="{592D0035-977D-46A6-8B12-B21A0A52E96F}" destId="{1A76B546-2ABA-44D9-A8AF-A33AC9C1E7ED}" srcOrd="8" destOrd="0" presId="urn:microsoft.com/office/officeart/2018/2/layout/IconCircleList"/>
    <dgm:cxn modelId="{A50D0E3C-6408-4640-ACB8-B9808F32832E}" type="presParOf" srcId="{1A76B546-2ABA-44D9-A8AF-A33AC9C1E7ED}" destId="{A9F67BAB-F014-4099-9B58-C41417F88100}" srcOrd="0" destOrd="0" presId="urn:microsoft.com/office/officeart/2018/2/layout/IconCircleList"/>
    <dgm:cxn modelId="{7F058DB1-A8E9-4CB4-A375-DC02670AB780}" type="presParOf" srcId="{1A76B546-2ABA-44D9-A8AF-A33AC9C1E7ED}" destId="{47A67877-8D8D-489F-9AB4-880BF89EE4B4}" srcOrd="1" destOrd="0" presId="urn:microsoft.com/office/officeart/2018/2/layout/IconCircleList"/>
    <dgm:cxn modelId="{6501CE28-0B91-4F24-BAAA-50D5506ACD80}" type="presParOf" srcId="{1A76B546-2ABA-44D9-A8AF-A33AC9C1E7ED}" destId="{CC64BEA7-F26E-462D-A5EA-6DFA3B03C22B}" srcOrd="2" destOrd="0" presId="urn:microsoft.com/office/officeart/2018/2/layout/IconCircleList"/>
    <dgm:cxn modelId="{8B7BBEF6-BEED-4EED-96B7-024AABD08E2C}" type="presParOf" srcId="{1A76B546-2ABA-44D9-A8AF-A33AC9C1E7ED}" destId="{BA718447-2F41-43DA-BC01-C2C24D619865}" srcOrd="3" destOrd="0" presId="urn:microsoft.com/office/officeart/2018/2/layout/IconCircleList"/>
    <dgm:cxn modelId="{CAB1D78D-A925-4871-8C62-8C5A4F9EA7E8}" type="presParOf" srcId="{592D0035-977D-46A6-8B12-B21A0A52E96F}" destId="{F870F41E-BF65-46E9-8DE8-1E38C917440C}" srcOrd="9" destOrd="0" presId="urn:microsoft.com/office/officeart/2018/2/layout/IconCircleList"/>
    <dgm:cxn modelId="{C580CBDA-1A28-4925-8F98-3ECE7C0C1B25}" type="presParOf" srcId="{592D0035-977D-46A6-8B12-B21A0A52E96F}" destId="{1DA2D221-6D3F-46A8-95A7-AEBCFD514D10}" srcOrd="10" destOrd="0" presId="urn:microsoft.com/office/officeart/2018/2/layout/IconCircleList"/>
    <dgm:cxn modelId="{62A60B89-F1F8-454E-A5B6-710CEC2C5D9E}" type="presParOf" srcId="{1DA2D221-6D3F-46A8-95A7-AEBCFD514D10}" destId="{38BC7708-548B-495B-B70F-67B0C610E04C}" srcOrd="0" destOrd="0" presId="urn:microsoft.com/office/officeart/2018/2/layout/IconCircleList"/>
    <dgm:cxn modelId="{174D8EF0-BB48-40E5-B048-66B1BD79698F}" type="presParOf" srcId="{1DA2D221-6D3F-46A8-95A7-AEBCFD514D10}" destId="{B004030D-36BC-48B9-BD6F-8C94118EFAEA}" srcOrd="1" destOrd="0" presId="urn:microsoft.com/office/officeart/2018/2/layout/IconCircleList"/>
    <dgm:cxn modelId="{75D3AE48-4E66-4B3F-ABCA-E1B550FC86EA}" type="presParOf" srcId="{1DA2D221-6D3F-46A8-95A7-AEBCFD514D10}" destId="{375642E5-53DA-475B-A31C-BD31F15D1AEF}" srcOrd="2" destOrd="0" presId="urn:microsoft.com/office/officeart/2018/2/layout/IconCircleList"/>
    <dgm:cxn modelId="{CC642DBF-735C-491C-A6C6-87A87A673897}" type="presParOf" srcId="{1DA2D221-6D3F-46A8-95A7-AEBCFD514D10}" destId="{FB1C1224-9439-4109-AA29-32E866A13872}" srcOrd="3" destOrd="0" presId="urn:microsoft.com/office/officeart/2018/2/layout/IconCircleList"/>
    <dgm:cxn modelId="{B5FB8FCF-3A7B-4F93-8934-37C85B23A2CE}" type="presParOf" srcId="{592D0035-977D-46A6-8B12-B21A0A52E96F}" destId="{6C94D7C8-3BCE-4EA6-9DD7-EE83142D1DBA}" srcOrd="11" destOrd="0" presId="urn:microsoft.com/office/officeart/2018/2/layout/IconCircleList"/>
    <dgm:cxn modelId="{83965156-5D93-4A5E-BDAB-33599B8E5BA5}" type="presParOf" srcId="{592D0035-977D-46A6-8B12-B21A0A52E96F}" destId="{3CDE0C6C-59D9-47A4-A6B4-5727795149F9}" srcOrd="12" destOrd="0" presId="urn:microsoft.com/office/officeart/2018/2/layout/IconCircleList"/>
    <dgm:cxn modelId="{0D8E4AF6-68CA-45A1-8698-0FEBD9BE1AAA}" type="presParOf" srcId="{3CDE0C6C-59D9-47A4-A6B4-5727795149F9}" destId="{363F6EDC-3304-4C88-B240-BA84B12FFFD7}" srcOrd="0" destOrd="0" presId="urn:microsoft.com/office/officeart/2018/2/layout/IconCircleList"/>
    <dgm:cxn modelId="{9144490C-7EDA-4791-BD52-5EF11A591986}" type="presParOf" srcId="{3CDE0C6C-59D9-47A4-A6B4-5727795149F9}" destId="{F6167FFC-B770-43AF-818B-6F9DEEFAFF45}" srcOrd="1" destOrd="0" presId="urn:microsoft.com/office/officeart/2018/2/layout/IconCircleList"/>
    <dgm:cxn modelId="{33A36322-F1DB-43B9-9E27-079574217F14}" type="presParOf" srcId="{3CDE0C6C-59D9-47A4-A6B4-5727795149F9}" destId="{1A7475CD-C5F8-4926-BA04-2E5014A6CA2C}" srcOrd="2" destOrd="0" presId="urn:microsoft.com/office/officeart/2018/2/layout/IconCircleList"/>
    <dgm:cxn modelId="{72A479DE-8428-4B2C-ADEB-AFF2B04FDF48}" type="presParOf" srcId="{3CDE0C6C-59D9-47A4-A6B4-5727795149F9}" destId="{CC9F3079-F1E6-4A5B-94FA-AE23F2E602FF}" srcOrd="3" destOrd="0" presId="urn:microsoft.com/office/officeart/2018/2/layout/IconCircleList"/>
    <dgm:cxn modelId="{69B1F889-3E63-49FC-8C9F-1FBED83E4487}" type="presParOf" srcId="{592D0035-977D-46A6-8B12-B21A0A52E96F}" destId="{23FD203B-198B-45E1-B6AA-B21C311490EF}" srcOrd="13" destOrd="0" presId="urn:microsoft.com/office/officeart/2018/2/layout/IconCircleList"/>
    <dgm:cxn modelId="{6E547D6D-52C4-4D9B-98A8-B8D699943CE1}" type="presParOf" srcId="{592D0035-977D-46A6-8B12-B21A0A52E96F}" destId="{CB89F27E-BE67-45A4-ADDA-E03A4D4FC9BE}" srcOrd="14" destOrd="0" presId="urn:microsoft.com/office/officeart/2018/2/layout/IconCircleList"/>
    <dgm:cxn modelId="{0C3E4382-4AE8-4459-9CB7-7D3F927ED571}" type="presParOf" srcId="{CB89F27E-BE67-45A4-ADDA-E03A4D4FC9BE}" destId="{6BE9D5F3-AE4F-4CDA-819C-DEAA96F9F42F}" srcOrd="0" destOrd="0" presId="urn:microsoft.com/office/officeart/2018/2/layout/IconCircleList"/>
    <dgm:cxn modelId="{CEF3A69E-05FF-4729-80DB-5069A2F5AB49}" type="presParOf" srcId="{CB89F27E-BE67-45A4-ADDA-E03A4D4FC9BE}" destId="{F08C5372-F4D4-48B3-A991-00B3D3B91BC0}" srcOrd="1" destOrd="0" presId="urn:microsoft.com/office/officeart/2018/2/layout/IconCircleList"/>
    <dgm:cxn modelId="{D3EAFAB1-7145-4AA4-9273-A29F1306F4E1}" type="presParOf" srcId="{CB89F27E-BE67-45A4-ADDA-E03A4D4FC9BE}" destId="{2723B86C-E389-44BE-93F9-C3B7D3B35C5A}" srcOrd="2" destOrd="0" presId="urn:microsoft.com/office/officeart/2018/2/layout/IconCircleList"/>
    <dgm:cxn modelId="{0F3A43E7-077F-45A2-9069-4268C8F750EF}" type="presParOf" srcId="{CB89F27E-BE67-45A4-ADDA-E03A4D4FC9BE}" destId="{9AA9A226-78BC-459C-A66F-2C5E5B88E701}" srcOrd="3" destOrd="0" presId="urn:microsoft.com/office/officeart/2018/2/layout/IconCircl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9101839-1B9B-423C-8811-A266516E2598}" type="doc">
      <dgm:prSet loTypeId="urn:microsoft.com/office/officeart/2008/layout/VerticalCurvedList" loCatId="list" qsTypeId="urn:microsoft.com/office/officeart/2005/8/quickstyle/simple4" qsCatId="simple" csTypeId="urn:microsoft.com/office/officeart/2005/8/colors/colorful4" csCatId="colorful" phldr="1"/>
      <dgm:spPr/>
      <dgm:t>
        <a:bodyPr/>
        <a:lstStyle/>
        <a:p>
          <a:endParaRPr lang="en-GB"/>
        </a:p>
      </dgm:t>
    </dgm:pt>
    <dgm:pt modelId="{6C7447AA-8ED8-4CC0-A168-08DC6A878527}">
      <dgm:prSet custT="1"/>
      <dgm:spPr/>
      <dgm:t>
        <a:bodyPr/>
        <a:lstStyle/>
        <a:p>
          <a:pPr algn="l"/>
          <a:r>
            <a:rPr lang="en-GB" sz="1200" b="1" dirty="0"/>
            <a:t>Best practices, common challenges and lessons learnt</a:t>
          </a:r>
          <a:endParaRPr lang="en-GB" sz="1200" dirty="0"/>
        </a:p>
      </dgm:t>
    </dgm:pt>
    <dgm:pt modelId="{22118BAA-2656-43E6-9418-861A7F456A89}" type="parTrans" cxnId="{3E623609-A8E4-4F5B-AD02-5E01199C4A5E}">
      <dgm:prSet/>
      <dgm:spPr/>
      <dgm:t>
        <a:bodyPr/>
        <a:lstStyle/>
        <a:p>
          <a:endParaRPr lang="en-GB"/>
        </a:p>
      </dgm:t>
    </dgm:pt>
    <dgm:pt modelId="{AD9D056A-A25E-441B-97D3-DDD7B5979F85}" type="sibTrans" cxnId="{3E623609-A8E4-4F5B-AD02-5E01199C4A5E}">
      <dgm:prSet/>
      <dgm:spPr/>
      <dgm:t>
        <a:bodyPr/>
        <a:lstStyle/>
        <a:p>
          <a:endParaRPr lang="en-GB"/>
        </a:p>
      </dgm:t>
    </dgm:pt>
    <dgm:pt modelId="{FEDB11B4-276F-4F41-9114-FC2D42465FAC}">
      <dgm:prSet custT="1"/>
      <dgm:spPr/>
      <dgm:t>
        <a:bodyPr/>
        <a:lstStyle/>
        <a:p>
          <a:r>
            <a:rPr lang="en-GB" sz="1200" b="1" dirty="0"/>
            <a:t>Toolkit for national YP programmes</a:t>
          </a:r>
          <a:endParaRPr lang="en-GB" sz="1200" dirty="0"/>
        </a:p>
      </dgm:t>
    </dgm:pt>
    <dgm:pt modelId="{136969C4-7145-4019-A0A5-5EEEFD2B858A}" type="parTrans" cxnId="{B4640E2B-D648-4FAC-A224-81E9F24CB73D}">
      <dgm:prSet/>
      <dgm:spPr/>
      <dgm:t>
        <a:bodyPr/>
        <a:lstStyle/>
        <a:p>
          <a:endParaRPr lang="en-GB"/>
        </a:p>
      </dgm:t>
    </dgm:pt>
    <dgm:pt modelId="{E508199C-6DB8-42A7-943A-95F03846BFE4}" type="sibTrans" cxnId="{B4640E2B-D648-4FAC-A224-81E9F24CB73D}">
      <dgm:prSet/>
      <dgm:spPr/>
      <dgm:t>
        <a:bodyPr/>
        <a:lstStyle/>
        <a:p>
          <a:endParaRPr lang="en-GB"/>
        </a:p>
      </dgm:t>
    </dgm:pt>
    <dgm:pt modelId="{99A3F82F-564E-499A-BFE3-0B256DD65DB6}">
      <dgm:prSet custT="1"/>
      <dgm:spPr/>
      <dgm:t>
        <a:bodyPr/>
        <a:lstStyle/>
        <a:p>
          <a:r>
            <a:rPr lang="en-GB" sz="1200" b="1" dirty="0"/>
            <a:t>Finding the missing puzzles, led by Baoying Tong, IEC YP Leader</a:t>
          </a:r>
          <a:endParaRPr lang="en-GB" sz="1200" dirty="0"/>
        </a:p>
      </dgm:t>
    </dgm:pt>
    <dgm:pt modelId="{B86C5814-9D0F-4499-A20F-3037698194FB}" type="parTrans" cxnId="{A66DC5CC-23CA-46FF-BCF4-6B6E10D104C5}">
      <dgm:prSet/>
      <dgm:spPr/>
      <dgm:t>
        <a:bodyPr/>
        <a:lstStyle/>
        <a:p>
          <a:endParaRPr lang="en-GB"/>
        </a:p>
      </dgm:t>
    </dgm:pt>
    <dgm:pt modelId="{DBB31440-BD49-442C-8C9A-232FE9274B6B}" type="sibTrans" cxnId="{A66DC5CC-23CA-46FF-BCF4-6B6E10D104C5}">
      <dgm:prSet/>
      <dgm:spPr/>
      <dgm:t>
        <a:bodyPr/>
        <a:lstStyle/>
        <a:p>
          <a:endParaRPr lang="en-GB">
            <a:highlight>
              <a:srgbClr val="0060A9"/>
            </a:highlight>
          </a:endParaRPr>
        </a:p>
      </dgm:t>
    </dgm:pt>
    <dgm:pt modelId="{A9984CDE-EA62-4BA0-9909-5C516B38F043}">
      <dgm:prSet custT="1"/>
      <dgm:spPr/>
      <dgm:t>
        <a:bodyPr/>
        <a:lstStyle/>
        <a:p>
          <a:r>
            <a:rPr lang="en-GB" sz="1200" dirty="0"/>
            <a:t>Best practices enabling YPs in Asia Pacific. Shuo Wang, IEC YP Leader</a:t>
          </a:r>
        </a:p>
      </dgm:t>
    </dgm:pt>
    <dgm:pt modelId="{E4583A3D-1A6D-4B87-B7DE-661F833E9743}" type="parTrans" cxnId="{A67A23EE-13F2-4C2F-A51F-9403D0DD80BB}">
      <dgm:prSet/>
      <dgm:spPr/>
      <dgm:t>
        <a:bodyPr/>
        <a:lstStyle/>
        <a:p>
          <a:endParaRPr lang="en-GB"/>
        </a:p>
      </dgm:t>
    </dgm:pt>
    <dgm:pt modelId="{CD830E0A-A8AB-403A-9FD5-FBBD6F062343}" type="sibTrans" cxnId="{A67A23EE-13F2-4C2F-A51F-9403D0DD80BB}">
      <dgm:prSet/>
      <dgm:spPr/>
      <dgm:t>
        <a:bodyPr/>
        <a:lstStyle/>
        <a:p>
          <a:endParaRPr lang="en-GB"/>
        </a:p>
      </dgm:t>
    </dgm:pt>
    <dgm:pt modelId="{548FEA74-70C1-4900-B3F5-AFC36AFFEA58}" type="pres">
      <dgm:prSet presAssocID="{09101839-1B9B-423C-8811-A266516E2598}" presName="Name0" presStyleCnt="0">
        <dgm:presLayoutVars>
          <dgm:chMax val="7"/>
          <dgm:chPref val="7"/>
          <dgm:dir/>
        </dgm:presLayoutVars>
      </dgm:prSet>
      <dgm:spPr/>
    </dgm:pt>
    <dgm:pt modelId="{C4C997A3-02DF-4640-9E73-3BD304134121}" type="pres">
      <dgm:prSet presAssocID="{09101839-1B9B-423C-8811-A266516E2598}" presName="Name1" presStyleCnt="0"/>
      <dgm:spPr/>
    </dgm:pt>
    <dgm:pt modelId="{2E6F03FF-98BC-49F8-80F1-81BFBFB6C2D8}" type="pres">
      <dgm:prSet presAssocID="{09101839-1B9B-423C-8811-A266516E2598}" presName="cycle" presStyleCnt="0"/>
      <dgm:spPr/>
    </dgm:pt>
    <dgm:pt modelId="{E2CA2DC0-9B01-4EA8-984B-E91027E8A52E}" type="pres">
      <dgm:prSet presAssocID="{09101839-1B9B-423C-8811-A266516E2598}" presName="srcNode" presStyleLbl="node1" presStyleIdx="0" presStyleCnt="4"/>
      <dgm:spPr/>
    </dgm:pt>
    <dgm:pt modelId="{C98F6AC5-CF7F-40B0-9751-608BFAC7E013}" type="pres">
      <dgm:prSet presAssocID="{09101839-1B9B-423C-8811-A266516E2598}" presName="conn" presStyleLbl="parChTrans1D2" presStyleIdx="0" presStyleCnt="1"/>
      <dgm:spPr/>
    </dgm:pt>
    <dgm:pt modelId="{6B1D5DF3-0167-4D08-B292-01A48D920E3F}" type="pres">
      <dgm:prSet presAssocID="{09101839-1B9B-423C-8811-A266516E2598}" presName="extraNode" presStyleLbl="node1" presStyleIdx="0" presStyleCnt="4"/>
      <dgm:spPr/>
    </dgm:pt>
    <dgm:pt modelId="{3C83CADB-CE1D-45D9-A58E-490185C67DF2}" type="pres">
      <dgm:prSet presAssocID="{09101839-1B9B-423C-8811-A266516E2598}" presName="dstNode" presStyleLbl="node1" presStyleIdx="0" presStyleCnt="4"/>
      <dgm:spPr/>
    </dgm:pt>
    <dgm:pt modelId="{E01481E7-9CE6-4114-BB8C-AB8910B2975A}" type="pres">
      <dgm:prSet presAssocID="{6C7447AA-8ED8-4CC0-A168-08DC6A878527}" presName="text_1" presStyleLbl="node1" presStyleIdx="0" presStyleCnt="4">
        <dgm:presLayoutVars>
          <dgm:bulletEnabled val="1"/>
        </dgm:presLayoutVars>
      </dgm:prSet>
      <dgm:spPr/>
    </dgm:pt>
    <dgm:pt modelId="{F6C3C01A-E1E4-4D23-82BE-85866C2CBE62}" type="pres">
      <dgm:prSet presAssocID="{6C7447AA-8ED8-4CC0-A168-08DC6A878527}" presName="accent_1" presStyleCnt="0"/>
      <dgm:spPr/>
    </dgm:pt>
    <dgm:pt modelId="{8D616233-3807-4F96-BEFB-976E1008CFC3}" type="pres">
      <dgm:prSet presAssocID="{6C7447AA-8ED8-4CC0-A168-08DC6A878527}" presName="accentRepeatNode" presStyleLbl="solidFgAcc1" presStyleIdx="0" presStyleCnt="4"/>
      <dgm:spPr/>
    </dgm:pt>
    <dgm:pt modelId="{1E46F593-BF3D-4200-B323-C1A883FB4372}" type="pres">
      <dgm:prSet presAssocID="{FEDB11B4-276F-4F41-9114-FC2D42465FAC}" presName="text_2" presStyleLbl="node1" presStyleIdx="1" presStyleCnt="4">
        <dgm:presLayoutVars>
          <dgm:bulletEnabled val="1"/>
        </dgm:presLayoutVars>
      </dgm:prSet>
      <dgm:spPr/>
    </dgm:pt>
    <dgm:pt modelId="{1B071123-03F0-4A0C-B23F-EE4714F0BFD1}" type="pres">
      <dgm:prSet presAssocID="{FEDB11B4-276F-4F41-9114-FC2D42465FAC}" presName="accent_2" presStyleCnt="0"/>
      <dgm:spPr/>
    </dgm:pt>
    <dgm:pt modelId="{4F0D71D4-A24C-4345-B1CA-04BC4E7AFB43}" type="pres">
      <dgm:prSet presAssocID="{FEDB11B4-276F-4F41-9114-FC2D42465FAC}" presName="accentRepeatNode" presStyleLbl="solidFgAcc1" presStyleIdx="1" presStyleCnt="4"/>
      <dgm:spPr/>
    </dgm:pt>
    <dgm:pt modelId="{19010F92-B68D-4796-8D20-65AB3E59EF85}" type="pres">
      <dgm:prSet presAssocID="{99A3F82F-564E-499A-BFE3-0B256DD65DB6}" presName="text_3" presStyleLbl="node1" presStyleIdx="2" presStyleCnt="4">
        <dgm:presLayoutVars>
          <dgm:bulletEnabled val="1"/>
        </dgm:presLayoutVars>
      </dgm:prSet>
      <dgm:spPr/>
    </dgm:pt>
    <dgm:pt modelId="{487572E8-20C4-4359-B4E6-2595F99CE2CA}" type="pres">
      <dgm:prSet presAssocID="{99A3F82F-564E-499A-BFE3-0B256DD65DB6}" presName="accent_3" presStyleCnt="0"/>
      <dgm:spPr/>
    </dgm:pt>
    <dgm:pt modelId="{F338479A-5930-41C0-AB5A-996AB2459024}" type="pres">
      <dgm:prSet presAssocID="{99A3F82F-564E-499A-BFE3-0B256DD65DB6}" presName="accentRepeatNode" presStyleLbl="solidFgAcc1" presStyleIdx="2" presStyleCnt="4"/>
      <dgm:spPr/>
    </dgm:pt>
    <dgm:pt modelId="{8FA9932E-CCF2-4496-9947-55DE1FBC7342}" type="pres">
      <dgm:prSet presAssocID="{A9984CDE-EA62-4BA0-9909-5C516B38F043}" presName="text_4" presStyleLbl="node1" presStyleIdx="3" presStyleCnt="4">
        <dgm:presLayoutVars>
          <dgm:bulletEnabled val="1"/>
        </dgm:presLayoutVars>
      </dgm:prSet>
      <dgm:spPr/>
    </dgm:pt>
    <dgm:pt modelId="{63F33AE2-19F7-4351-9E8C-8EFDD92B589C}" type="pres">
      <dgm:prSet presAssocID="{A9984CDE-EA62-4BA0-9909-5C516B38F043}" presName="accent_4" presStyleCnt="0"/>
      <dgm:spPr/>
    </dgm:pt>
    <dgm:pt modelId="{8FD3AA7E-0856-480F-B833-91DDB4FF7858}" type="pres">
      <dgm:prSet presAssocID="{A9984CDE-EA62-4BA0-9909-5C516B38F043}" presName="accentRepeatNode" presStyleLbl="solidFgAcc1" presStyleIdx="3" presStyleCnt="4"/>
      <dgm:spPr/>
    </dgm:pt>
  </dgm:ptLst>
  <dgm:cxnLst>
    <dgm:cxn modelId="{3E623609-A8E4-4F5B-AD02-5E01199C4A5E}" srcId="{09101839-1B9B-423C-8811-A266516E2598}" destId="{6C7447AA-8ED8-4CC0-A168-08DC6A878527}" srcOrd="0" destOrd="0" parTransId="{22118BAA-2656-43E6-9418-861A7F456A89}" sibTransId="{AD9D056A-A25E-441B-97D3-DDD7B5979F85}"/>
    <dgm:cxn modelId="{B4640E2B-D648-4FAC-A224-81E9F24CB73D}" srcId="{09101839-1B9B-423C-8811-A266516E2598}" destId="{FEDB11B4-276F-4F41-9114-FC2D42465FAC}" srcOrd="1" destOrd="0" parTransId="{136969C4-7145-4019-A0A5-5EEEFD2B858A}" sibTransId="{E508199C-6DB8-42A7-943A-95F03846BFE4}"/>
    <dgm:cxn modelId="{1B26C444-F451-4384-BDF9-F4742FD1BE67}" type="presOf" srcId="{99A3F82F-564E-499A-BFE3-0B256DD65DB6}" destId="{19010F92-B68D-4796-8D20-65AB3E59EF85}" srcOrd="0" destOrd="0" presId="urn:microsoft.com/office/officeart/2008/layout/VerticalCurvedList"/>
    <dgm:cxn modelId="{1DAC614C-971F-4FB3-8BC3-59940E9097BA}" type="presOf" srcId="{AD9D056A-A25E-441B-97D3-DDD7B5979F85}" destId="{C98F6AC5-CF7F-40B0-9751-608BFAC7E013}" srcOrd="0" destOrd="0" presId="urn:microsoft.com/office/officeart/2008/layout/VerticalCurvedList"/>
    <dgm:cxn modelId="{DA907B79-2CB2-40AA-ADAD-485F25BAD0FE}" type="presOf" srcId="{A9984CDE-EA62-4BA0-9909-5C516B38F043}" destId="{8FA9932E-CCF2-4496-9947-55DE1FBC7342}" srcOrd="0" destOrd="0" presId="urn:microsoft.com/office/officeart/2008/layout/VerticalCurvedList"/>
    <dgm:cxn modelId="{142D467F-3FA2-4F87-AA66-CAA95B4D47FD}" type="presOf" srcId="{09101839-1B9B-423C-8811-A266516E2598}" destId="{548FEA74-70C1-4900-B3F5-AFC36AFFEA58}" srcOrd="0" destOrd="0" presId="urn:microsoft.com/office/officeart/2008/layout/VerticalCurvedList"/>
    <dgm:cxn modelId="{BEC67584-1DCA-4DF9-9793-E98D8F098435}" type="presOf" srcId="{6C7447AA-8ED8-4CC0-A168-08DC6A878527}" destId="{E01481E7-9CE6-4114-BB8C-AB8910B2975A}" srcOrd="0" destOrd="0" presId="urn:microsoft.com/office/officeart/2008/layout/VerticalCurvedList"/>
    <dgm:cxn modelId="{A66DC5CC-23CA-46FF-BCF4-6B6E10D104C5}" srcId="{09101839-1B9B-423C-8811-A266516E2598}" destId="{99A3F82F-564E-499A-BFE3-0B256DD65DB6}" srcOrd="2" destOrd="0" parTransId="{B86C5814-9D0F-4499-A20F-3037698194FB}" sibTransId="{DBB31440-BD49-442C-8C9A-232FE9274B6B}"/>
    <dgm:cxn modelId="{21BFCDCC-1AD4-426E-A1FF-8B064D837053}" type="presOf" srcId="{FEDB11B4-276F-4F41-9114-FC2D42465FAC}" destId="{1E46F593-BF3D-4200-B323-C1A883FB4372}" srcOrd="0" destOrd="0" presId="urn:microsoft.com/office/officeart/2008/layout/VerticalCurvedList"/>
    <dgm:cxn modelId="{A67A23EE-13F2-4C2F-A51F-9403D0DD80BB}" srcId="{09101839-1B9B-423C-8811-A266516E2598}" destId="{A9984CDE-EA62-4BA0-9909-5C516B38F043}" srcOrd="3" destOrd="0" parTransId="{E4583A3D-1A6D-4B87-B7DE-661F833E9743}" sibTransId="{CD830E0A-A8AB-403A-9FD5-FBBD6F062343}"/>
    <dgm:cxn modelId="{96815EA6-CEE2-4F82-84BB-58A99E62BB11}" type="presParOf" srcId="{548FEA74-70C1-4900-B3F5-AFC36AFFEA58}" destId="{C4C997A3-02DF-4640-9E73-3BD304134121}" srcOrd="0" destOrd="0" presId="urn:microsoft.com/office/officeart/2008/layout/VerticalCurvedList"/>
    <dgm:cxn modelId="{714B1301-F4D3-4132-9712-F796E4BC06CC}" type="presParOf" srcId="{C4C997A3-02DF-4640-9E73-3BD304134121}" destId="{2E6F03FF-98BC-49F8-80F1-81BFBFB6C2D8}" srcOrd="0" destOrd="0" presId="urn:microsoft.com/office/officeart/2008/layout/VerticalCurvedList"/>
    <dgm:cxn modelId="{9FB1A944-6DBD-438A-A29B-A29B353B8995}" type="presParOf" srcId="{2E6F03FF-98BC-49F8-80F1-81BFBFB6C2D8}" destId="{E2CA2DC0-9B01-4EA8-984B-E91027E8A52E}" srcOrd="0" destOrd="0" presId="urn:microsoft.com/office/officeart/2008/layout/VerticalCurvedList"/>
    <dgm:cxn modelId="{84FBA9FC-232A-400F-AA7F-9F753A28CA9A}" type="presParOf" srcId="{2E6F03FF-98BC-49F8-80F1-81BFBFB6C2D8}" destId="{C98F6AC5-CF7F-40B0-9751-608BFAC7E013}" srcOrd="1" destOrd="0" presId="urn:microsoft.com/office/officeart/2008/layout/VerticalCurvedList"/>
    <dgm:cxn modelId="{1E7DBF95-EC4A-4BC8-9D26-4717D845F6F1}" type="presParOf" srcId="{2E6F03FF-98BC-49F8-80F1-81BFBFB6C2D8}" destId="{6B1D5DF3-0167-4D08-B292-01A48D920E3F}" srcOrd="2" destOrd="0" presId="urn:microsoft.com/office/officeart/2008/layout/VerticalCurvedList"/>
    <dgm:cxn modelId="{00221CE1-6486-44DA-99B3-AE0B3B925082}" type="presParOf" srcId="{2E6F03FF-98BC-49F8-80F1-81BFBFB6C2D8}" destId="{3C83CADB-CE1D-45D9-A58E-490185C67DF2}" srcOrd="3" destOrd="0" presId="urn:microsoft.com/office/officeart/2008/layout/VerticalCurvedList"/>
    <dgm:cxn modelId="{E7EC0126-5C04-4409-8819-CF6FDEC9FDAC}" type="presParOf" srcId="{C4C997A3-02DF-4640-9E73-3BD304134121}" destId="{E01481E7-9CE6-4114-BB8C-AB8910B2975A}" srcOrd="1" destOrd="0" presId="urn:microsoft.com/office/officeart/2008/layout/VerticalCurvedList"/>
    <dgm:cxn modelId="{16E32430-956F-4933-AF04-5B89CE574340}" type="presParOf" srcId="{C4C997A3-02DF-4640-9E73-3BD304134121}" destId="{F6C3C01A-E1E4-4D23-82BE-85866C2CBE62}" srcOrd="2" destOrd="0" presId="urn:microsoft.com/office/officeart/2008/layout/VerticalCurvedList"/>
    <dgm:cxn modelId="{7CD8323A-9AF3-4218-84BB-17F12C2F2A9C}" type="presParOf" srcId="{F6C3C01A-E1E4-4D23-82BE-85866C2CBE62}" destId="{8D616233-3807-4F96-BEFB-976E1008CFC3}" srcOrd="0" destOrd="0" presId="urn:microsoft.com/office/officeart/2008/layout/VerticalCurvedList"/>
    <dgm:cxn modelId="{DB49624A-1697-4DCD-AF10-23723E60B634}" type="presParOf" srcId="{C4C997A3-02DF-4640-9E73-3BD304134121}" destId="{1E46F593-BF3D-4200-B323-C1A883FB4372}" srcOrd="3" destOrd="0" presId="urn:microsoft.com/office/officeart/2008/layout/VerticalCurvedList"/>
    <dgm:cxn modelId="{0A01B18A-466E-4BE9-8CE8-BE1B6EDF7EEA}" type="presParOf" srcId="{C4C997A3-02DF-4640-9E73-3BD304134121}" destId="{1B071123-03F0-4A0C-B23F-EE4714F0BFD1}" srcOrd="4" destOrd="0" presId="urn:microsoft.com/office/officeart/2008/layout/VerticalCurvedList"/>
    <dgm:cxn modelId="{8956D9ED-4A71-45BA-9942-EA3B986A689A}" type="presParOf" srcId="{1B071123-03F0-4A0C-B23F-EE4714F0BFD1}" destId="{4F0D71D4-A24C-4345-B1CA-04BC4E7AFB43}" srcOrd="0" destOrd="0" presId="urn:microsoft.com/office/officeart/2008/layout/VerticalCurvedList"/>
    <dgm:cxn modelId="{57E67324-4CEB-4078-80F7-812F3046F9AE}" type="presParOf" srcId="{C4C997A3-02DF-4640-9E73-3BD304134121}" destId="{19010F92-B68D-4796-8D20-65AB3E59EF85}" srcOrd="5" destOrd="0" presId="urn:microsoft.com/office/officeart/2008/layout/VerticalCurvedList"/>
    <dgm:cxn modelId="{8AC1FC39-9860-4C42-9849-FFEE0983DDAD}" type="presParOf" srcId="{C4C997A3-02DF-4640-9E73-3BD304134121}" destId="{487572E8-20C4-4359-B4E6-2595F99CE2CA}" srcOrd="6" destOrd="0" presId="urn:microsoft.com/office/officeart/2008/layout/VerticalCurvedList"/>
    <dgm:cxn modelId="{A31D8627-0E0E-48F0-B967-8DB50E568459}" type="presParOf" srcId="{487572E8-20C4-4359-B4E6-2595F99CE2CA}" destId="{F338479A-5930-41C0-AB5A-996AB2459024}" srcOrd="0" destOrd="0" presId="urn:microsoft.com/office/officeart/2008/layout/VerticalCurvedList"/>
    <dgm:cxn modelId="{7582CA83-5DBA-49B3-BC1F-F49A16A06F96}" type="presParOf" srcId="{C4C997A3-02DF-4640-9E73-3BD304134121}" destId="{8FA9932E-CCF2-4496-9947-55DE1FBC7342}" srcOrd="7" destOrd="0" presId="urn:microsoft.com/office/officeart/2008/layout/VerticalCurvedList"/>
    <dgm:cxn modelId="{8E5EE2F5-4105-4E5F-9AE1-8BAA6419576D}" type="presParOf" srcId="{C4C997A3-02DF-4640-9E73-3BD304134121}" destId="{63F33AE2-19F7-4351-9E8C-8EFDD92B589C}" srcOrd="8" destOrd="0" presId="urn:microsoft.com/office/officeart/2008/layout/VerticalCurvedList"/>
    <dgm:cxn modelId="{027D6B20-636A-44BB-ADB0-69D81F7286C1}" type="presParOf" srcId="{63F33AE2-19F7-4351-9E8C-8EFDD92B589C}" destId="{8FD3AA7E-0856-480F-B833-91DDB4FF7858}"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2A43F08-578D-4EE3-B4BC-A3766509369A}" type="doc">
      <dgm:prSet loTypeId="urn:microsoft.com/office/officeart/2008/layout/HalfCircleOrganizationChart" loCatId="hierarchy" qsTypeId="urn:microsoft.com/office/officeart/2005/8/quickstyle/simple4" qsCatId="simple" csTypeId="urn:microsoft.com/office/officeart/2005/8/colors/accent0_2" csCatId="mainScheme" phldr="1"/>
      <dgm:spPr/>
      <dgm:t>
        <a:bodyPr/>
        <a:lstStyle/>
        <a:p>
          <a:endParaRPr lang="en-GB"/>
        </a:p>
      </dgm:t>
    </dgm:pt>
    <dgm:pt modelId="{1786E937-9335-4871-B271-233F9B985217}">
      <dgm:prSet/>
      <dgm:spPr/>
      <dgm:t>
        <a:bodyPr/>
        <a:lstStyle/>
        <a:p>
          <a:r>
            <a:rPr lang="en-GB" b="1" dirty="0"/>
            <a:t>Promote diversity in the stakeholder representation</a:t>
          </a:r>
          <a:endParaRPr lang="en-GB" dirty="0"/>
        </a:p>
      </dgm:t>
    </dgm:pt>
    <dgm:pt modelId="{AE570ED1-CEF9-4D46-8908-EEF365096EBF}" type="parTrans" cxnId="{273A3509-590F-417F-BBC3-58D95A464741}">
      <dgm:prSet/>
      <dgm:spPr/>
      <dgm:t>
        <a:bodyPr/>
        <a:lstStyle/>
        <a:p>
          <a:endParaRPr lang="en-GB"/>
        </a:p>
      </dgm:t>
    </dgm:pt>
    <dgm:pt modelId="{8019189C-4BE2-4EC0-AEA8-31EA8492255D}" type="sibTrans" cxnId="{273A3509-590F-417F-BBC3-58D95A464741}">
      <dgm:prSet/>
      <dgm:spPr/>
      <dgm:t>
        <a:bodyPr/>
        <a:lstStyle/>
        <a:p>
          <a:endParaRPr lang="en-GB"/>
        </a:p>
      </dgm:t>
    </dgm:pt>
    <dgm:pt modelId="{48B47181-E40B-4068-83A9-B89A1ED0EB51}">
      <dgm:prSet/>
      <dgm:spPr/>
      <dgm:t>
        <a:bodyPr/>
        <a:lstStyle/>
        <a:p>
          <a:r>
            <a:rPr lang="en-GB" b="1" dirty="0"/>
            <a:t>Encourage  NCs to keep YPs actively involved in the national </a:t>
          </a:r>
          <a:r>
            <a:rPr lang="en-GB" b="1"/>
            <a:t>level </a:t>
          </a:r>
        </a:p>
      </dgm:t>
    </dgm:pt>
    <dgm:pt modelId="{57EDA18F-C203-4E21-B97F-734E739F7717}" type="parTrans" cxnId="{30E17450-A1BF-4027-A501-EE52A22EBCB8}">
      <dgm:prSet/>
      <dgm:spPr>
        <a:ln>
          <a:solidFill>
            <a:schemeClr val="bg1">
              <a:lumMod val="75000"/>
            </a:schemeClr>
          </a:solidFill>
        </a:ln>
      </dgm:spPr>
      <dgm:t>
        <a:bodyPr/>
        <a:lstStyle/>
        <a:p>
          <a:endParaRPr lang="en-GB"/>
        </a:p>
      </dgm:t>
    </dgm:pt>
    <dgm:pt modelId="{132091CA-5092-485C-B473-7E4BA38B50DA}" type="sibTrans" cxnId="{30E17450-A1BF-4027-A501-EE52A22EBCB8}">
      <dgm:prSet/>
      <dgm:spPr/>
      <dgm:t>
        <a:bodyPr/>
        <a:lstStyle/>
        <a:p>
          <a:endParaRPr lang="en-GB"/>
        </a:p>
      </dgm:t>
    </dgm:pt>
    <dgm:pt modelId="{A3EDE754-352C-4EE7-AA0E-5D348FB60934}">
      <dgm:prSet/>
      <dgm:spPr/>
      <dgm:t>
        <a:bodyPr/>
        <a:lstStyle/>
        <a:p>
          <a:r>
            <a:rPr lang="en-GB" b="1" dirty="0"/>
            <a:t>Convince the industry and have their full support</a:t>
          </a:r>
          <a:endParaRPr lang="en-GB" dirty="0"/>
        </a:p>
      </dgm:t>
    </dgm:pt>
    <dgm:pt modelId="{2B6348C0-9CE7-4F1A-85C4-F7881FADE648}" type="parTrans" cxnId="{8154D720-BD9C-4A75-A000-4FAF9FA6EBF7}">
      <dgm:prSet/>
      <dgm:spPr>
        <a:ln>
          <a:solidFill>
            <a:schemeClr val="bg1">
              <a:lumMod val="75000"/>
            </a:schemeClr>
          </a:solidFill>
        </a:ln>
      </dgm:spPr>
      <dgm:t>
        <a:bodyPr/>
        <a:lstStyle/>
        <a:p>
          <a:endParaRPr lang="en-GB"/>
        </a:p>
      </dgm:t>
    </dgm:pt>
    <dgm:pt modelId="{E9B0BB60-7224-4D62-9D18-DDB1FC12F2CB}" type="sibTrans" cxnId="{8154D720-BD9C-4A75-A000-4FAF9FA6EBF7}">
      <dgm:prSet/>
      <dgm:spPr/>
      <dgm:t>
        <a:bodyPr/>
        <a:lstStyle/>
        <a:p>
          <a:endParaRPr lang="en-GB"/>
        </a:p>
      </dgm:t>
    </dgm:pt>
    <dgm:pt modelId="{0AA3D9C6-A8EF-4542-AF8B-CB1BC8E563A8}">
      <dgm:prSet/>
      <dgm:spPr/>
      <dgm:t>
        <a:bodyPr/>
        <a:lstStyle/>
        <a:p>
          <a:r>
            <a:rPr lang="en-GB" b="1" dirty="0"/>
            <a:t>YPs actively involved in the process </a:t>
          </a:r>
          <a:endParaRPr lang="en-GB" dirty="0"/>
        </a:p>
      </dgm:t>
    </dgm:pt>
    <dgm:pt modelId="{B526F33C-10FC-4AEB-94F3-4FAA4A1533C6}" type="parTrans" cxnId="{E43B5520-6F3E-48CB-BD8F-7C93772A4430}">
      <dgm:prSet/>
      <dgm:spPr/>
      <dgm:t>
        <a:bodyPr/>
        <a:lstStyle/>
        <a:p>
          <a:endParaRPr lang="en-GB"/>
        </a:p>
      </dgm:t>
    </dgm:pt>
    <dgm:pt modelId="{94E698EB-3519-4A22-A8DA-EA827E2148F6}" type="sibTrans" cxnId="{E43B5520-6F3E-48CB-BD8F-7C93772A4430}">
      <dgm:prSet/>
      <dgm:spPr/>
      <dgm:t>
        <a:bodyPr/>
        <a:lstStyle/>
        <a:p>
          <a:endParaRPr lang="en-GB"/>
        </a:p>
      </dgm:t>
    </dgm:pt>
    <dgm:pt modelId="{F03F151B-DC4E-400C-8D9F-590CBC3E045B}">
      <dgm:prSet/>
      <dgm:spPr/>
      <dgm:t>
        <a:bodyPr/>
        <a:lstStyle/>
        <a:p>
          <a:r>
            <a:rPr lang="en-GB" b="1" dirty="0"/>
            <a:t>Be flexible – explore diverse formats</a:t>
          </a:r>
          <a:endParaRPr lang="en-GB" dirty="0"/>
        </a:p>
      </dgm:t>
    </dgm:pt>
    <dgm:pt modelId="{1FBE7D1E-64B6-4AD2-B74F-6532FB4D5D9A}" type="parTrans" cxnId="{2C86F705-059C-4287-9A4C-6AB4BE77A1E4}">
      <dgm:prSet/>
      <dgm:spPr>
        <a:ln>
          <a:solidFill>
            <a:schemeClr val="bg1">
              <a:lumMod val="75000"/>
            </a:schemeClr>
          </a:solidFill>
        </a:ln>
      </dgm:spPr>
      <dgm:t>
        <a:bodyPr/>
        <a:lstStyle/>
        <a:p>
          <a:endParaRPr lang="en-GB"/>
        </a:p>
      </dgm:t>
    </dgm:pt>
    <dgm:pt modelId="{29C6267F-7B48-4F44-8749-3CCB809D7B43}" type="sibTrans" cxnId="{2C86F705-059C-4287-9A4C-6AB4BE77A1E4}">
      <dgm:prSet/>
      <dgm:spPr/>
      <dgm:t>
        <a:bodyPr/>
        <a:lstStyle/>
        <a:p>
          <a:endParaRPr lang="en-GB"/>
        </a:p>
      </dgm:t>
    </dgm:pt>
    <dgm:pt modelId="{E8C9F404-FE84-46CA-A492-99E472DE5E9B}">
      <dgm:prSet/>
      <dgm:spPr/>
      <dgm:t>
        <a:bodyPr/>
        <a:lstStyle/>
        <a:p>
          <a:r>
            <a:rPr lang="en-GB" b="1" dirty="0"/>
            <a:t>Raise awareness of the programme </a:t>
          </a:r>
          <a:endParaRPr lang="en-GB" dirty="0"/>
        </a:p>
      </dgm:t>
    </dgm:pt>
    <dgm:pt modelId="{E99311C6-8B9B-4474-B5A3-D3F3293ACCE2}" type="parTrans" cxnId="{E6813B39-23BC-46FC-8A4E-AEF31816DAA2}">
      <dgm:prSet/>
      <dgm:spPr>
        <a:ln>
          <a:solidFill>
            <a:schemeClr val="bg1">
              <a:lumMod val="75000"/>
            </a:schemeClr>
          </a:solidFill>
        </a:ln>
      </dgm:spPr>
      <dgm:t>
        <a:bodyPr/>
        <a:lstStyle/>
        <a:p>
          <a:endParaRPr lang="en-GB"/>
        </a:p>
      </dgm:t>
    </dgm:pt>
    <dgm:pt modelId="{57E75359-91F0-4908-8164-6C9977FDD8DD}" type="sibTrans" cxnId="{E6813B39-23BC-46FC-8A4E-AEF31816DAA2}">
      <dgm:prSet/>
      <dgm:spPr/>
      <dgm:t>
        <a:bodyPr/>
        <a:lstStyle/>
        <a:p>
          <a:endParaRPr lang="en-GB"/>
        </a:p>
      </dgm:t>
    </dgm:pt>
    <dgm:pt modelId="{89D3746D-AED0-4CF5-A53E-ACB72F085232}" type="pres">
      <dgm:prSet presAssocID="{52A43F08-578D-4EE3-B4BC-A3766509369A}" presName="Name0" presStyleCnt="0">
        <dgm:presLayoutVars>
          <dgm:orgChart val="1"/>
          <dgm:chPref val="1"/>
          <dgm:dir/>
          <dgm:animOne val="branch"/>
          <dgm:animLvl val="lvl"/>
          <dgm:resizeHandles/>
        </dgm:presLayoutVars>
      </dgm:prSet>
      <dgm:spPr/>
    </dgm:pt>
    <dgm:pt modelId="{A712FD9B-EA43-44B6-BA4A-1B49C56AAA61}" type="pres">
      <dgm:prSet presAssocID="{0AA3D9C6-A8EF-4542-AF8B-CB1BC8E563A8}" presName="hierRoot1" presStyleCnt="0">
        <dgm:presLayoutVars>
          <dgm:hierBranch val="init"/>
        </dgm:presLayoutVars>
      </dgm:prSet>
      <dgm:spPr/>
    </dgm:pt>
    <dgm:pt modelId="{E0BE69D6-1597-4D0F-9065-06F0BAC03BEC}" type="pres">
      <dgm:prSet presAssocID="{0AA3D9C6-A8EF-4542-AF8B-CB1BC8E563A8}" presName="rootComposite1" presStyleCnt="0"/>
      <dgm:spPr/>
    </dgm:pt>
    <dgm:pt modelId="{D66187C0-363C-4681-98D0-B15701A69496}" type="pres">
      <dgm:prSet presAssocID="{0AA3D9C6-A8EF-4542-AF8B-CB1BC8E563A8}" presName="rootText1" presStyleLbl="alignAcc1" presStyleIdx="0" presStyleCnt="0" custScaleX="131120" custScaleY="131949">
        <dgm:presLayoutVars>
          <dgm:chPref val="3"/>
        </dgm:presLayoutVars>
      </dgm:prSet>
      <dgm:spPr/>
    </dgm:pt>
    <dgm:pt modelId="{45EDECAC-BFE6-4175-B90B-9CC35158D267}" type="pres">
      <dgm:prSet presAssocID="{0AA3D9C6-A8EF-4542-AF8B-CB1BC8E563A8}" presName="topArc1" presStyleLbl="parChTrans1D1" presStyleIdx="0" presStyleCnt="12"/>
      <dgm:spPr>
        <a:ln>
          <a:solidFill>
            <a:schemeClr val="bg1">
              <a:lumMod val="75000"/>
            </a:schemeClr>
          </a:solidFill>
        </a:ln>
      </dgm:spPr>
    </dgm:pt>
    <dgm:pt modelId="{EE14E92E-03C1-4932-991E-BD4B759F9123}" type="pres">
      <dgm:prSet presAssocID="{0AA3D9C6-A8EF-4542-AF8B-CB1BC8E563A8}" presName="bottomArc1" presStyleLbl="parChTrans1D1" presStyleIdx="1" presStyleCnt="12"/>
      <dgm:spPr>
        <a:ln>
          <a:solidFill>
            <a:schemeClr val="bg1">
              <a:lumMod val="75000"/>
            </a:schemeClr>
          </a:solidFill>
        </a:ln>
      </dgm:spPr>
    </dgm:pt>
    <dgm:pt modelId="{952893FA-4A43-44D3-8981-CDA42EA1A013}" type="pres">
      <dgm:prSet presAssocID="{0AA3D9C6-A8EF-4542-AF8B-CB1BC8E563A8}" presName="topConnNode1" presStyleLbl="node1" presStyleIdx="0" presStyleCnt="0"/>
      <dgm:spPr/>
    </dgm:pt>
    <dgm:pt modelId="{AD3CD721-CA4D-495C-9990-6188EF2FF875}" type="pres">
      <dgm:prSet presAssocID="{0AA3D9C6-A8EF-4542-AF8B-CB1BC8E563A8}" presName="hierChild2" presStyleCnt="0"/>
      <dgm:spPr/>
    </dgm:pt>
    <dgm:pt modelId="{B2D4BB98-D492-486B-A977-B35C196FFA62}" type="pres">
      <dgm:prSet presAssocID="{1FBE7D1E-64B6-4AD2-B74F-6532FB4D5D9A}" presName="Name28" presStyleLbl="parChTrans1D2" presStyleIdx="0" presStyleCnt="4" custSzX="1417332" custSzY="495079"/>
      <dgm:spPr/>
    </dgm:pt>
    <dgm:pt modelId="{63AD0C8A-D8B9-45CE-924E-559BC57C123D}" type="pres">
      <dgm:prSet presAssocID="{F03F151B-DC4E-400C-8D9F-590CBC3E045B}" presName="hierRoot2" presStyleCnt="0">
        <dgm:presLayoutVars>
          <dgm:hierBranch val="init"/>
        </dgm:presLayoutVars>
      </dgm:prSet>
      <dgm:spPr/>
    </dgm:pt>
    <dgm:pt modelId="{9D736809-D247-4412-B71C-CC128D11E750}" type="pres">
      <dgm:prSet presAssocID="{F03F151B-DC4E-400C-8D9F-590CBC3E045B}" presName="rootComposite2" presStyleCnt="0"/>
      <dgm:spPr/>
    </dgm:pt>
    <dgm:pt modelId="{DE292331-1E19-472E-9202-35E1EE810C4F}" type="pres">
      <dgm:prSet presAssocID="{F03F151B-DC4E-400C-8D9F-590CBC3E045B}" presName="rootText2" presStyleLbl="alignAcc1" presStyleIdx="0" presStyleCnt="0" custScaleX="131120" custScaleY="131949">
        <dgm:presLayoutVars>
          <dgm:chPref val="3"/>
        </dgm:presLayoutVars>
      </dgm:prSet>
      <dgm:spPr/>
    </dgm:pt>
    <dgm:pt modelId="{17580DD4-667A-4D72-A9F7-453ECF10D5B0}" type="pres">
      <dgm:prSet presAssocID="{F03F151B-DC4E-400C-8D9F-590CBC3E045B}" presName="topArc2" presStyleLbl="parChTrans1D1" presStyleIdx="2" presStyleCnt="12"/>
      <dgm:spPr>
        <a:ln>
          <a:solidFill>
            <a:schemeClr val="bg1">
              <a:lumMod val="75000"/>
            </a:schemeClr>
          </a:solidFill>
        </a:ln>
      </dgm:spPr>
    </dgm:pt>
    <dgm:pt modelId="{9C6AD56B-C57A-4FB8-BCD1-333997D9887C}" type="pres">
      <dgm:prSet presAssocID="{F03F151B-DC4E-400C-8D9F-590CBC3E045B}" presName="bottomArc2" presStyleLbl="parChTrans1D1" presStyleIdx="3" presStyleCnt="12"/>
      <dgm:spPr>
        <a:ln>
          <a:solidFill>
            <a:schemeClr val="bg1">
              <a:lumMod val="75000"/>
            </a:schemeClr>
          </a:solidFill>
        </a:ln>
      </dgm:spPr>
    </dgm:pt>
    <dgm:pt modelId="{1A107C51-1E12-4968-8211-40E009D8319F}" type="pres">
      <dgm:prSet presAssocID="{F03F151B-DC4E-400C-8D9F-590CBC3E045B}" presName="topConnNode2" presStyleLbl="node2" presStyleIdx="0" presStyleCnt="0"/>
      <dgm:spPr/>
    </dgm:pt>
    <dgm:pt modelId="{3574531D-D1BD-453D-B6D7-1B6FA8D447C7}" type="pres">
      <dgm:prSet presAssocID="{F03F151B-DC4E-400C-8D9F-590CBC3E045B}" presName="hierChild4" presStyleCnt="0"/>
      <dgm:spPr/>
    </dgm:pt>
    <dgm:pt modelId="{5474B9FB-EE2B-4AAE-8404-ECD22FA90767}" type="pres">
      <dgm:prSet presAssocID="{F03F151B-DC4E-400C-8D9F-590CBC3E045B}" presName="hierChild5" presStyleCnt="0"/>
      <dgm:spPr/>
    </dgm:pt>
    <dgm:pt modelId="{39479BA3-DD84-46BE-8DB8-188AD113953B}" type="pres">
      <dgm:prSet presAssocID="{E99311C6-8B9B-4474-B5A3-D3F3293ACCE2}" presName="Name28" presStyleLbl="parChTrans1D2" presStyleIdx="1" presStyleCnt="4" custSzX="1417332" custSzY="495079"/>
      <dgm:spPr/>
    </dgm:pt>
    <dgm:pt modelId="{20AF34A4-048A-4CE5-B21B-2172EE0A95CF}" type="pres">
      <dgm:prSet presAssocID="{E8C9F404-FE84-46CA-A492-99E472DE5E9B}" presName="hierRoot2" presStyleCnt="0">
        <dgm:presLayoutVars>
          <dgm:hierBranch val="init"/>
        </dgm:presLayoutVars>
      </dgm:prSet>
      <dgm:spPr/>
    </dgm:pt>
    <dgm:pt modelId="{410A710E-FD7D-4420-8FDE-C3A070F1054D}" type="pres">
      <dgm:prSet presAssocID="{E8C9F404-FE84-46CA-A492-99E472DE5E9B}" presName="rootComposite2" presStyleCnt="0"/>
      <dgm:spPr/>
    </dgm:pt>
    <dgm:pt modelId="{0C55BC3C-1963-45D3-9447-0851A6D52F6B}" type="pres">
      <dgm:prSet presAssocID="{E8C9F404-FE84-46CA-A492-99E472DE5E9B}" presName="rootText2" presStyleLbl="alignAcc1" presStyleIdx="0" presStyleCnt="0" custScaleX="131120" custScaleY="131949">
        <dgm:presLayoutVars>
          <dgm:chPref val="3"/>
        </dgm:presLayoutVars>
      </dgm:prSet>
      <dgm:spPr/>
    </dgm:pt>
    <dgm:pt modelId="{ABE7A4D0-1158-493B-9639-347BBFAD7073}" type="pres">
      <dgm:prSet presAssocID="{E8C9F404-FE84-46CA-A492-99E472DE5E9B}" presName="topArc2" presStyleLbl="parChTrans1D1" presStyleIdx="4" presStyleCnt="12"/>
      <dgm:spPr>
        <a:ln>
          <a:solidFill>
            <a:schemeClr val="bg1">
              <a:lumMod val="75000"/>
            </a:schemeClr>
          </a:solidFill>
        </a:ln>
      </dgm:spPr>
    </dgm:pt>
    <dgm:pt modelId="{10DFE14F-88A1-44D7-8770-D826DE64FF59}" type="pres">
      <dgm:prSet presAssocID="{E8C9F404-FE84-46CA-A492-99E472DE5E9B}" presName="bottomArc2" presStyleLbl="parChTrans1D1" presStyleIdx="5" presStyleCnt="12"/>
      <dgm:spPr>
        <a:ln>
          <a:solidFill>
            <a:schemeClr val="bg1">
              <a:lumMod val="75000"/>
            </a:schemeClr>
          </a:solidFill>
        </a:ln>
      </dgm:spPr>
    </dgm:pt>
    <dgm:pt modelId="{49275B3C-1E7E-47C2-B345-AFE0264B7C22}" type="pres">
      <dgm:prSet presAssocID="{E8C9F404-FE84-46CA-A492-99E472DE5E9B}" presName="topConnNode2" presStyleLbl="node2" presStyleIdx="0" presStyleCnt="0"/>
      <dgm:spPr/>
    </dgm:pt>
    <dgm:pt modelId="{EDE707C9-AB0A-4EC9-A8AA-2B560FD2DD5D}" type="pres">
      <dgm:prSet presAssocID="{E8C9F404-FE84-46CA-A492-99E472DE5E9B}" presName="hierChild4" presStyleCnt="0"/>
      <dgm:spPr/>
    </dgm:pt>
    <dgm:pt modelId="{8B7E688C-FA50-4A89-9D3F-085B8B67D746}" type="pres">
      <dgm:prSet presAssocID="{E8C9F404-FE84-46CA-A492-99E472DE5E9B}" presName="hierChild5" presStyleCnt="0"/>
      <dgm:spPr/>
    </dgm:pt>
    <dgm:pt modelId="{07EAA7CA-1F49-4530-A3A8-01FB9FB7C58B}" type="pres">
      <dgm:prSet presAssocID="{0AA3D9C6-A8EF-4542-AF8B-CB1BC8E563A8}" presName="hierChild3" presStyleCnt="0"/>
      <dgm:spPr/>
    </dgm:pt>
    <dgm:pt modelId="{4F064B1C-C36C-488D-8DCF-71813F6F28BD}" type="pres">
      <dgm:prSet presAssocID="{1786E937-9335-4871-B271-233F9B985217}" presName="hierRoot1" presStyleCnt="0">
        <dgm:presLayoutVars>
          <dgm:hierBranch val="init"/>
        </dgm:presLayoutVars>
      </dgm:prSet>
      <dgm:spPr/>
    </dgm:pt>
    <dgm:pt modelId="{F25E2233-70AB-495F-ADD2-32DC5FCB0670}" type="pres">
      <dgm:prSet presAssocID="{1786E937-9335-4871-B271-233F9B985217}" presName="rootComposite1" presStyleCnt="0"/>
      <dgm:spPr/>
    </dgm:pt>
    <dgm:pt modelId="{C80FC41D-C889-4CA1-8FCB-9E4ACE72282F}" type="pres">
      <dgm:prSet presAssocID="{1786E937-9335-4871-B271-233F9B985217}" presName="rootText1" presStyleLbl="alignAcc1" presStyleIdx="0" presStyleCnt="0" custScaleX="131120" custScaleY="131949">
        <dgm:presLayoutVars>
          <dgm:chPref val="3"/>
        </dgm:presLayoutVars>
      </dgm:prSet>
      <dgm:spPr/>
    </dgm:pt>
    <dgm:pt modelId="{DF6463A9-15E5-41EC-8905-E0F9EA7F3EA2}" type="pres">
      <dgm:prSet presAssocID="{1786E937-9335-4871-B271-233F9B985217}" presName="topArc1" presStyleLbl="parChTrans1D1" presStyleIdx="6" presStyleCnt="12"/>
      <dgm:spPr>
        <a:ln>
          <a:solidFill>
            <a:schemeClr val="bg1">
              <a:lumMod val="75000"/>
            </a:schemeClr>
          </a:solidFill>
        </a:ln>
      </dgm:spPr>
    </dgm:pt>
    <dgm:pt modelId="{C87A5A57-EE95-40D8-8883-CADA511371C7}" type="pres">
      <dgm:prSet presAssocID="{1786E937-9335-4871-B271-233F9B985217}" presName="bottomArc1" presStyleLbl="parChTrans1D1" presStyleIdx="7" presStyleCnt="12"/>
      <dgm:spPr>
        <a:ln>
          <a:solidFill>
            <a:schemeClr val="bg1">
              <a:lumMod val="75000"/>
            </a:schemeClr>
          </a:solidFill>
        </a:ln>
      </dgm:spPr>
    </dgm:pt>
    <dgm:pt modelId="{2450A2D2-A1EC-4A98-94CE-D0B45D39E360}" type="pres">
      <dgm:prSet presAssocID="{1786E937-9335-4871-B271-233F9B985217}" presName="topConnNode1" presStyleLbl="node1" presStyleIdx="0" presStyleCnt="0"/>
      <dgm:spPr/>
    </dgm:pt>
    <dgm:pt modelId="{73DB44B0-80E3-46EA-BA46-8DCE5DF294E4}" type="pres">
      <dgm:prSet presAssocID="{1786E937-9335-4871-B271-233F9B985217}" presName="hierChild2" presStyleCnt="0"/>
      <dgm:spPr/>
    </dgm:pt>
    <dgm:pt modelId="{CD60E27E-F84C-4784-B17D-2C9290526F87}" type="pres">
      <dgm:prSet presAssocID="{2B6348C0-9CE7-4F1A-85C4-F7881FADE648}" presName="Name28" presStyleLbl="parChTrans1D2" presStyleIdx="2" presStyleCnt="4" custSzX="1417332" custSzY="495079"/>
      <dgm:spPr/>
    </dgm:pt>
    <dgm:pt modelId="{E554E288-666E-4091-8416-F0E54CD9D2AF}" type="pres">
      <dgm:prSet presAssocID="{A3EDE754-352C-4EE7-AA0E-5D348FB60934}" presName="hierRoot2" presStyleCnt="0">
        <dgm:presLayoutVars>
          <dgm:hierBranch val="init"/>
        </dgm:presLayoutVars>
      </dgm:prSet>
      <dgm:spPr/>
    </dgm:pt>
    <dgm:pt modelId="{1453FBAB-AFBA-4887-A080-2BB9E54FCA24}" type="pres">
      <dgm:prSet presAssocID="{A3EDE754-352C-4EE7-AA0E-5D348FB60934}" presName="rootComposite2" presStyleCnt="0"/>
      <dgm:spPr/>
    </dgm:pt>
    <dgm:pt modelId="{7D512AC0-FE9B-4EDC-849E-D36F6AB150A9}" type="pres">
      <dgm:prSet presAssocID="{A3EDE754-352C-4EE7-AA0E-5D348FB60934}" presName="rootText2" presStyleLbl="alignAcc1" presStyleIdx="0" presStyleCnt="0" custScaleX="131120" custScaleY="131949">
        <dgm:presLayoutVars>
          <dgm:chPref val="3"/>
        </dgm:presLayoutVars>
      </dgm:prSet>
      <dgm:spPr/>
    </dgm:pt>
    <dgm:pt modelId="{E6100C1E-A5C4-47E4-BF1B-CF81AD24DC8C}" type="pres">
      <dgm:prSet presAssocID="{A3EDE754-352C-4EE7-AA0E-5D348FB60934}" presName="topArc2" presStyleLbl="parChTrans1D1" presStyleIdx="8" presStyleCnt="12"/>
      <dgm:spPr>
        <a:ln>
          <a:solidFill>
            <a:schemeClr val="bg1">
              <a:lumMod val="75000"/>
            </a:schemeClr>
          </a:solidFill>
        </a:ln>
      </dgm:spPr>
    </dgm:pt>
    <dgm:pt modelId="{460A88C6-FAFF-4CEF-A419-4C21A098EEFA}" type="pres">
      <dgm:prSet presAssocID="{A3EDE754-352C-4EE7-AA0E-5D348FB60934}" presName="bottomArc2" presStyleLbl="parChTrans1D1" presStyleIdx="9" presStyleCnt="12"/>
      <dgm:spPr>
        <a:ln>
          <a:solidFill>
            <a:schemeClr val="bg1">
              <a:lumMod val="75000"/>
            </a:schemeClr>
          </a:solidFill>
        </a:ln>
      </dgm:spPr>
    </dgm:pt>
    <dgm:pt modelId="{87D72FE3-1943-440A-AB22-33B64F299E51}" type="pres">
      <dgm:prSet presAssocID="{A3EDE754-352C-4EE7-AA0E-5D348FB60934}" presName="topConnNode2" presStyleLbl="node2" presStyleIdx="0" presStyleCnt="0"/>
      <dgm:spPr/>
    </dgm:pt>
    <dgm:pt modelId="{FF983880-77DD-49E1-99B8-2811DAFCBF68}" type="pres">
      <dgm:prSet presAssocID="{A3EDE754-352C-4EE7-AA0E-5D348FB60934}" presName="hierChild4" presStyleCnt="0"/>
      <dgm:spPr/>
    </dgm:pt>
    <dgm:pt modelId="{522AC4A2-F22E-4B0F-B009-17E19ACAFB5F}" type="pres">
      <dgm:prSet presAssocID="{A3EDE754-352C-4EE7-AA0E-5D348FB60934}" presName="hierChild5" presStyleCnt="0"/>
      <dgm:spPr/>
    </dgm:pt>
    <dgm:pt modelId="{FDB9DC1E-651E-41A3-A36A-A9C4C059941B}" type="pres">
      <dgm:prSet presAssocID="{57EDA18F-C203-4E21-B97F-734E739F7717}" presName="Name28" presStyleLbl="parChTrans1D2" presStyleIdx="3" presStyleCnt="4" custSzX="1417332" custSzY="495079"/>
      <dgm:spPr/>
    </dgm:pt>
    <dgm:pt modelId="{DCE0A3FC-80E0-4A5C-9B20-5880226A87C4}" type="pres">
      <dgm:prSet presAssocID="{48B47181-E40B-4068-83A9-B89A1ED0EB51}" presName="hierRoot2" presStyleCnt="0">
        <dgm:presLayoutVars>
          <dgm:hierBranch val="init"/>
        </dgm:presLayoutVars>
      </dgm:prSet>
      <dgm:spPr/>
    </dgm:pt>
    <dgm:pt modelId="{15429615-06DA-4B8C-841B-DF6BF15CF59D}" type="pres">
      <dgm:prSet presAssocID="{48B47181-E40B-4068-83A9-B89A1ED0EB51}" presName="rootComposite2" presStyleCnt="0"/>
      <dgm:spPr/>
    </dgm:pt>
    <dgm:pt modelId="{DB6DE243-CCB1-495A-A560-D64BEB569F04}" type="pres">
      <dgm:prSet presAssocID="{48B47181-E40B-4068-83A9-B89A1ED0EB51}" presName="rootText2" presStyleLbl="alignAcc1" presStyleIdx="0" presStyleCnt="0" custScaleX="131120" custScaleY="131949">
        <dgm:presLayoutVars>
          <dgm:chPref val="3"/>
        </dgm:presLayoutVars>
      </dgm:prSet>
      <dgm:spPr/>
    </dgm:pt>
    <dgm:pt modelId="{2E17497B-5CDC-4962-AAC6-4D3424C6B048}" type="pres">
      <dgm:prSet presAssocID="{48B47181-E40B-4068-83A9-B89A1ED0EB51}" presName="topArc2" presStyleLbl="parChTrans1D1" presStyleIdx="10" presStyleCnt="12"/>
      <dgm:spPr>
        <a:ln>
          <a:solidFill>
            <a:schemeClr val="bg1">
              <a:lumMod val="75000"/>
            </a:schemeClr>
          </a:solidFill>
        </a:ln>
      </dgm:spPr>
    </dgm:pt>
    <dgm:pt modelId="{76A83DB3-972E-4DB7-80B2-F7C4E3FE7877}" type="pres">
      <dgm:prSet presAssocID="{48B47181-E40B-4068-83A9-B89A1ED0EB51}" presName="bottomArc2" presStyleLbl="parChTrans1D1" presStyleIdx="11" presStyleCnt="12"/>
      <dgm:spPr>
        <a:ln>
          <a:solidFill>
            <a:schemeClr val="bg1">
              <a:lumMod val="75000"/>
            </a:schemeClr>
          </a:solidFill>
        </a:ln>
      </dgm:spPr>
    </dgm:pt>
    <dgm:pt modelId="{C6E9EAF9-F47C-4C78-9910-09DAA2718A9D}" type="pres">
      <dgm:prSet presAssocID="{48B47181-E40B-4068-83A9-B89A1ED0EB51}" presName="topConnNode2" presStyleLbl="node2" presStyleIdx="0" presStyleCnt="0"/>
      <dgm:spPr/>
    </dgm:pt>
    <dgm:pt modelId="{030037CA-E445-4CA1-9D16-114091A02656}" type="pres">
      <dgm:prSet presAssocID="{48B47181-E40B-4068-83A9-B89A1ED0EB51}" presName="hierChild4" presStyleCnt="0"/>
      <dgm:spPr/>
    </dgm:pt>
    <dgm:pt modelId="{22CAA148-8038-4DE8-B6C4-5E4F0E2EB95C}" type="pres">
      <dgm:prSet presAssocID="{48B47181-E40B-4068-83A9-B89A1ED0EB51}" presName="hierChild5" presStyleCnt="0"/>
      <dgm:spPr/>
    </dgm:pt>
    <dgm:pt modelId="{89C1A5CA-3633-4684-90B5-56226493F37A}" type="pres">
      <dgm:prSet presAssocID="{1786E937-9335-4871-B271-233F9B985217}" presName="hierChild3" presStyleCnt="0"/>
      <dgm:spPr/>
    </dgm:pt>
  </dgm:ptLst>
  <dgm:cxnLst>
    <dgm:cxn modelId="{B0212F04-E107-46F8-A801-46F2D2E4A130}" type="presOf" srcId="{1FBE7D1E-64B6-4AD2-B74F-6532FB4D5D9A}" destId="{B2D4BB98-D492-486B-A977-B35C196FFA62}" srcOrd="0" destOrd="0" presId="urn:microsoft.com/office/officeart/2008/layout/HalfCircleOrganizationChart"/>
    <dgm:cxn modelId="{2C86F705-059C-4287-9A4C-6AB4BE77A1E4}" srcId="{0AA3D9C6-A8EF-4542-AF8B-CB1BC8E563A8}" destId="{F03F151B-DC4E-400C-8D9F-590CBC3E045B}" srcOrd="0" destOrd="0" parTransId="{1FBE7D1E-64B6-4AD2-B74F-6532FB4D5D9A}" sibTransId="{29C6267F-7B48-4F44-8749-3CCB809D7B43}"/>
    <dgm:cxn modelId="{7F354006-60B1-4E3D-8539-7D23A3BE6848}" type="presOf" srcId="{48B47181-E40B-4068-83A9-B89A1ED0EB51}" destId="{DB6DE243-CCB1-495A-A560-D64BEB569F04}" srcOrd="0" destOrd="0" presId="urn:microsoft.com/office/officeart/2008/layout/HalfCircleOrganizationChart"/>
    <dgm:cxn modelId="{273A3509-590F-417F-BBC3-58D95A464741}" srcId="{52A43F08-578D-4EE3-B4BC-A3766509369A}" destId="{1786E937-9335-4871-B271-233F9B985217}" srcOrd="1" destOrd="0" parTransId="{AE570ED1-CEF9-4D46-8908-EEF365096EBF}" sibTransId="{8019189C-4BE2-4EC0-AEA8-31EA8492255D}"/>
    <dgm:cxn modelId="{76CBF21A-DBAB-4E37-8CE2-6C7F708D7510}" type="presOf" srcId="{57EDA18F-C203-4E21-B97F-734E739F7717}" destId="{FDB9DC1E-651E-41A3-A36A-A9C4C059941B}" srcOrd="0" destOrd="0" presId="urn:microsoft.com/office/officeart/2008/layout/HalfCircleOrganizationChart"/>
    <dgm:cxn modelId="{E43B5520-6F3E-48CB-BD8F-7C93772A4430}" srcId="{52A43F08-578D-4EE3-B4BC-A3766509369A}" destId="{0AA3D9C6-A8EF-4542-AF8B-CB1BC8E563A8}" srcOrd="0" destOrd="0" parTransId="{B526F33C-10FC-4AEB-94F3-4FAA4A1533C6}" sibTransId="{94E698EB-3519-4A22-A8DA-EA827E2148F6}"/>
    <dgm:cxn modelId="{8154D720-BD9C-4A75-A000-4FAF9FA6EBF7}" srcId="{1786E937-9335-4871-B271-233F9B985217}" destId="{A3EDE754-352C-4EE7-AA0E-5D348FB60934}" srcOrd="0" destOrd="0" parTransId="{2B6348C0-9CE7-4F1A-85C4-F7881FADE648}" sibTransId="{E9B0BB60-7224-4D62-9D18-DDB1FC12F2CB}"/>
    <dgm:cxn modelId="{34D28A2F-5F63-4FA3-8BDE-C68761E2B46A}" type="presOf" srcId="{E8C9F404-FE84-46CA-A492-99E472DE5E9B}" destId="{49275B3C-1E7E-47C2-B345-AFE0264B7C22}" srcOrd="1" destOrd="0" presId="urn:microsoft.com/office/officeart/2008/layout/HalfCircleOrganizationChart"/>
    <dgm:cxn modelId="{E9E1B52F-8872-446C-A114-4F2B9C01032D}" type="presOf" srcId="{1786E937-9335-4871-B271-233F9B985217}" destId="{2450A2D2-A1EC-4A98-94CE-D0B45D39E360}" srcOrd="1" destOrd="0" presId="urn:microsoft.com/office/officeart/2008/layout/HalfCircleOrganizationChart"/>
    <dgm:cxn modelId="{E6813B39-23BC-46FC-8A4E-AEF31816DAA2}" srcId="{0AA3D9C6-A8EF-4542-AF8B-CB1BC8E563A8}" destId="{E8C9F404-FE84-46CA-A492-99E472DE5E9B}" srcOrd="1" destOrd="0" parTransId="{E99311C6-8B9B-4474-B5A3-D3F3293ACCE2}" sibTransId="{57E75359-91F0-4908-8164-6C9977FDD8DD}"/>
    <dgm:cxn modelId="{5D153148-20D9-4438-8E69-9495C77AA113}" type="presOf" srcId="{F03F151B-DC4E-400C-8D9F-590CBC3E045B}" destId="{DE292331-1E19-472E-9202-35E1EE810C4F}" srcOrd="0" destOrd="0" presId="urn:microsoft.com/office/officeart/2008/layout/HalfCircleOrganizationChart"/>
    <dgm:cxn modelId="{30E17450-A1BF-4027-A501-EE52A22EBCB8}" srcId="{1786E937-9335-4871-B271-233F9B985217}" destId="{48B47181-E40B-4068-83A9-B89A1ED0EB51}" srcOrd="1" destOrd="0" parTransId="{57EDA18F-C203-4E21-B97F-734E739F7717}" sibTransId="{132091CA-5092-485C-B473-7E4BA38B50DA}"/>
    <dgm:cxn modelId="{9E879C7D-42A1-4AA6-8895-9AD55495E94F}" type="presOf" srcId="{0AA3D9C6-A8EF-4542-AF8B-CB1BC8E563A8}" destId="{D66187C0-363C-4681-98D0-B15701A69496}" srcOrd="0" destOrd="0" presId="urn:microsoft.com/office/officeart/2008/layout/HalfCircleOrganizationChart"/>
    <dgm:cxn modelId="{E10A5984-D72D-42C6-ADD3-A0C9853348B1}" type="presOf" srcId="{2B6348C0-9CE7-4F1A-85C4-F7881FADE648}" destId="{CD60E27E-F84C-4784-B17D-2C9290526F87}" srcOrd="0" destOrd="0" presId="urn:microsoft.com/office/officeart/2008/layout/HalfCircleOrganizationChart"/>
    <dgm:cxn modelId="{AA119C87-F060-44BD-BA5B-F9439E5DBC60}" type="presOf" srcId="{1786E937-9335-4871-B271-233F9B985217}" destId="{C80FC41D-C889-4CA1-8FCB-9E4ACE72282F}" srcOrd="0" destOrd="0" presId="urn:microsoft.com/office/officeart/2008/layout/HalfCircleOrganizationChart"/>
    <dgm:cxn modelId="{3E8CA192-F8B5-4D05-8612-5CA44DB148AB}" type="presOf" srcId="{E8C9F404-FE84-46CA-A492-99E472DE5E9B}" destId="{0C55BC3C-1963-45D3-9447-0851A6D52F6B}" srcOrd="0" destOrd="0" presId="urn:microsoft.com/office/officeart/2008/layout/HalfCircleOrganizationChart"/>
    <dgm:cxn modelId="{C3AA6FB4-C70A-4A18-B440-A5C4F71E6217}" type="presOf" srcId="{A3EDE754-352C-4EE7-AA0E-5D348FB60934}" destId="{7D512AC0-FE9B-4EDC-849E-D36F6AB150A9}" srcOrd="0" destOrd="0" presId="urn:microsoft.com/office/officeart/2008/layout/HalfCircleOrganizationChart"/>
    <dgm:cxn modelId="{EC2757B9-CA9C-4354-8C06-8338AD05EFCC}" type="presOf" srcId="{48B47181-E40B-4068-83A9-B89A1ED0EB51}" destId="{C6E9EAF9-F47C-4C78-9910-09DAA2718A9D}" srcOrd="1" destOrd="0" presId="urn:microsoft.com/office/officeart/2008/layout/HalfCircleOrganizationChart"/>
    <dgm:cxn modelId="{870C81CC-D9EB-454A-BAD0-66CE20B9282A}" type="presOf" srcId="{52A43F08-578D-4EE3-B4BC-A3766509369A}" destId="{89D3746D-AED0-4CF5-A53E-ACB72F085232}" srcOrd="0" destOrd="0" presId="urn:microsoft.com/office/officeart/2008/layout/HalfCircleOrganizationChart"/>
    <dgm:cxn modelId="{9E69EBD0-CBD1-483E-920E-A03D4E2E02A8}" type="presOf" srcId="{E99311C6-8B9B-4474-B5A3-D3F3293ACCE2}" destId="{39479BA3-DD84-46BE-8DB8-188AD113953B}" srcOrd="0" destOrd="0" presId="urn:microsoft.com/office/officeart/2008/layout/HalfCircleOrganizationChart"/>
    <dgm:cxn modelId="{BDB174E4-2E45-4761-9A7E-6F3F204C43C0}" type="presOf" srcId="{0AA3D9C6-A8EF-4542-AF8B-CB1BC8E563A8}" destId="{952893FA-4A43-44D3-8981-CDA42EA1A013}" srcOrd="1" destOrd="0" presId="urn:microsoft.com/office/officeart/2008/layout/HalfCircleOrganizationChart"/>
    <dgm:cxn modelId="{7F1BC7F6-AFFD-4CD8-8D2D-859A2ADAAC88}" type="presOf" srcId="{F03F151B-DC4E-400C-8D9F-590CBC3E045B}" destId="{1A107C51-1E12-4968-8211-40E009D8319F}" srcOrd="1" destOrd="0" presId="urn:microsoft.com/office/officeart/2008/layout/HalfCircleOrganizationChart"/>
    <dgm:cxn modelId="{C66BA3FC-C432-4231-8CB1-2023839CF479}" type="presOf" srcId="{A3EDE754-352C-4EE7-AA0E-5D348FB60934}" destId="{87D72FE3-1943-440A-AB22-33B64F299E51}" srcOrd="1" destOrd="0" presId="urn:microsoft.com/office/officeart/2008/layout/HalfCircleOrganizationChart"/>
    <dgm:cxn modelId="{6BD3F9E4-12D3-4E50-9C3A-61D79CC3C2C4}" type="presParOf" srcId="{89D3746D-AED0-4CF5-A53E-ACB72F085232}" destId="{A712FD9B-EA43-44B6-BA4A-1B49C56AAA61}" srcOrd="0" destOrd="0" presId="urn:microsoft.com/office/officeart/2008/layout/HalfCircleOrganizationChart"/>
    <dgm:cxn modelId="{70C84D18-A954-4D6C-917A-1855598F8704}" type="presParOf" srcId="{A712FD9B-EA43-44B6-BA4A-1B49C56AAA61}" destId="{E0BE69D6-1597-4D0F-9065-06F0BAC03BEC}" srcOrd="0" destOrd="0" presId="urn:microsoft.com/office/officeart/2008/layout/HalfCircleOrganizationChart"/>
    <dgm:cxn modelId="{FA468242-6866-43FF-B2E5-024EB1F82B9C}" type="presParOf" srcId="{E0BE69D6-1597-4D0F-9065-06F0BAC03BEC}" destId="{D66187C0-363C-4681-98D0-B15701A69496}" srcOrd="0" destOrd="0" presId="urn:microsoft.com/office/officeart/2008/layout/HalfCircleOrganizationChart"/>
    <dgm:cxn modelId="{43D4D169-4DDC-4928-A965-1DDEAB80C40C}" type="presParOf" srcId="{E0BE69D6-1597-4D0F-9065-06F0BAC03BEC}" destId="{45EDECAC-BFE6-4175-B90B-9CC35158D267}" srcOrd="1" destOrd="0" presId="urn:microsoft.com/office/officeart/2008/layout/HalfCircleOrganizationChart"/>
    <dgm:cxn modelId="{45AF1ECB-7AC8-49DF-B402-11975F76F7AD}" type="presParOf" srcId="{E0BE69D6-1597-4D0F-9065-06F0BAC03BEC}" destId="{EE14E92E-03C1-4932-991E-BD4B759F9123}" srcOrd="2" destOrd="0" presId="urn:microsoft.com/office/officeart/2008/layout/HalfCircleOrganizationChart"/>
    <dgm:cxn modelId="{982E0AB5-672C-4539-BF75-2F737D829D49}" type="presParOf" srcId="{E0BE69D6-1597-4D0F-9065-06F0BAC03BEC}" destId="{952893FA-4A43-44D3-8981-CDA42EA1A013}" srcOrd="3" destOrd="0" presId="urn:microsoft.com/office/officeart/2008/layout/HalfCircleOrganizationChart"/>
    <dgm:cxn modelId="{CEE20FEF-E607-40F5-A057-26FA2E6CCE21}" type="presParOf" srcId="{A712FD9B-EA43-44B6-BA4A-1B49C56AAA61}" destId="{AD3CD721-CA4D-495C-9990-6188EF2FF875}" srcOrd="1" destOrd="0" presId="urn:microsoft.com/office/officeart/2008/layout/HalfCircleOrganizationChart"/>
    <dgm:cxn modelId="{C0276382-A131-480D-993B-EB7E8ACA7873}" type="presParOf" srcId="{AD3CD721-CA4D-495C-9990-6188EF2FF875}" destId="{B2D4BB98-D492-486B-A977-B35C196FFA62}" srcOrd="0" destOrd="0" presId="urn:microsoft.com/office/officeart/2008/layout/HalfCircleOrganizationChart"/>
    <dgm:cxn modelId="{B8127FD1-390E-4631-98FA-AA4196C79996}" type="presParOf" srcId="{AD3CD721-CA4D-495C-9990-6188EF2FF875}" destId="{63AD0C8A-D8B9-45CE-924E-559BC57C123D}" srcOrd="1" destOrd="0" presId="urn:microsoft.com/office/officeart/2008/layout/HalfCircleOrganizationChart"/>
    <dgm:cxn modelId="{365C9F05-C9E7-43A8-A966-336312A4F28D}" type="presParOf" srcId="{63AD0C8A-D8B9-45CE-924E-559BC57C123D}" destId="{9D736809-D247-4412-B71C-CC128D11E750}" srcOrd="0" destOrd="0" presId="urn:microsoft.com/office/officeart/2008/layout/HalfCircleOrganizationChart"/>
    <dgm:cxn modelId="{DD413A4D-20A2-449F-AA4D-3095A6BAEB37}" type="presParOf" srcId="{9D736809-D247-4412-B71C-CC128D11E750}" destId="{DE292331-1E19-472E-9202-35E1EE810C4F}" srcOrd="0" destOrd="0" presId="urn:microsoft.com/office/officeart/2008/layout/HalfCircleOrganizationChart"/>
    <dgm:cxn modelId="{8AC8201D-2210-4504-9E38-1AEC4D2BBE80}" type="presParOf" srcId="{9D736809-D247-4412-B71C-CC128D11E750}" destId="{17580DD4-667A-4D72-A9F7-453ECF10D5B0}" srcOrd="1" destOrd="0" presId="urn:microsoft.com/office/officeart/2008/layout/HalfCircleOrganizationChart"/>
    <dgm:cxn modelId="{C026312F-8C26-4DE3-A03F-1A87CE09C2C8}" type="presParOf" srcId="{9D736809-D247-4412-B71C-CC128D11E750}" destId="{9C6AD56B-C57A-4FB8-BCD1-333997D9887C}" srcOrd="2" destOrd="0" presId="urn:microsoft.com/office/officeart/2008/layout/HalfCircleOrganizationChart"/>
    <dgm:cxn modelId="{F2FB8580-086B-41CC-9456-50ACA404A433}" type="presParOf" srcId="{9D736809-D247-4412-B71C-CC128D11E750}" destId="{1A107C51-1E12-4968-8211-40E009D8319F}" srcOrd="3" destOrd="0" presId="urn:microsoft.com/office/officeart/2008/layout/HalfCircleOrganizationChart"/>
    <dgm:cxn modelId="{E9316A5A-6C47-42CE-AAF0-936D4C827EC4}" type="presParOf" srcId="{63AD0C8A-D8B9-45CE-924E-559BC57C123D}" destId="{3574531D-D1BD-453D-B6D7-1B6FA8D447C7}" srcOrd="1" destOrd="0" presId="urn:microsoft.com/office/officeart/2008/layout/HalfCircleOrganizationChart"/>
    <dgm:cxn modelId="{27F0C816-CF56-4CD0-A530-BA544D603472}" type="presParOf" srcId="{63AD0C8A-D8B9-45CE-924E-559BC57C123D}" destId="{5474B9FB-EE2B-4AAE-8404-ECD22FA90767}" srcOrd="2" destOrd="0" presId="urn:microsoft.com/office/officeart/2008/layout/HalfCircleOrganizationChart"/>
    <dgm:cxn modelId="{52A0FD83-32E9-421B-9ACA-14723EAA78E0}" type="presParOf" srcId="{AD3CD721-CA4D-495C-9990-6188EF2FF875}" destId="{39479BA3-DD84-46BE-8DB8-188AD113953B}" srcOrd="2" destOrd="0" presId="urn:microsoft.com/office/officeart/2008/layout/HalfCircleOrganizationChart"/>
    <dgm:cxn modelId="{720E4027-CE2B-4512-ADA2-794D2BAF1DCD}" type="presParOf" srcId="{AD3CD721-CA4D-495C-9990-6188EF2FF875}" destId="{20AF34A4-048A-4CE5-B21B-2172EE0A95CF}" srcOrd="3" destOrd="0" presId="urn:microsoft.com/office/officeart/2008/layout/HalfCircleOrganizationChart"/>
    <dgm:cxn modelId="{517C6624-2F6A-4A21-AA85-0E1722F0F601}" type="presParOf" srcId="{20AF34A4-048A-4CE5-B21B-2172EE0A95CF}" destId="{410A710E-FD7D-4420-8FDE-C3A070F1054D}" srcOrd="0" destOrd="0" presId="urn:microsoft.com/office/officeart/2008/layout/HalfCircleOrganizationChart"/>
    <dgm:cxn modelId="{774F7616-783E-4AF9-812D-7EE506143EE1}" type="presParOf" srcId="{410A710E-FD7D-4420-8FDE-C3A070F1054D}" destId="{0C55BC3C-1963-45D3-9447-0851A6D52F6B}" srcOrd="0" destOrd="0" presId="urn:microsoft.com/office/officeart/2008/layout/HalfCircleOrganizationChart"/>
    <dgm:cxn modelId="{67D18818-FEE5-4E6D-ADD1-345BB5CDC49E}" type="presParOf" srcId="{410A710E-FD7D-4420-8FDE-C3A070F1054D}" destId="{ABE7A4D0-1158-493B-9639-347BBFAD7073}" srcOrd="1" destOrd="0" presId="urn:microsoft.com/office/officeart/2008/layout/HalfCircleOrganizationChart"/>
    <dgm:cxn modelId="{0DC82B76-2859-4F08-835A-42FC919ECF95}" type="presParOf" srcId="{410A710E-FD7D-4420-8FDE-C3A070F1054D}" destId="{10DFE14F-88A1-44D7-8770-D826DE64FF59}" srcOrd="2" destOrd="0" presId="urn:microsoft.com/office/officeart/2008/layout/HalfCircleOrganizationChart"/>
    <dgm:cxn modelId="{A9F2BB68-FCB0-4309-B4E6-A2E73E0CB771}" type="presParOf" srcId="{410A710E-FD7D-4420-8FDE-C3A070F1054D}" destId="{49275B3C-1E7E-47C2-B345-AFE0264B7C22}" srcOrd="3" destOrd="0" presId="urn:microsoft.com/office/officeart/2008/layout/HalfCircleOrganizationChart"/>
    <dgm:cxn modelId="{3DD6D12D-498C-4A49-9407-99A785268B12}" type="presParOf" srcId="{20AF34A4-048A-4CE5-B21B-2172EE0A95CF}" destId="{EDE707C9-AB0A-4EC9-A8AA-2B560FD2DD5D}" srcOrd="1" destOrd="0" presId="urn:microsoft.com/office/officeart/2008/layout/HalfCircleOrganizationChart"/>
    <dgm:cxn modelId="{44F592CE-6E24-4FD4-A9C3-40F8D7672093}" type="presParOf" srcId="{20AF34A4-048A-4CE5-B21B-2172EE0A95CF}" destId="{8B7E688C-FA50-4A89-9D3F-085B8B67D746}" srcOrd="2" destOrd="0" presId="urn:microsoft.com/office/officeart/2008/layout/HalfCircleOrganizationChart"/>
    <dgm:cxn modelId="{CF442BDF-57DE-44B4-A750-EDA1AF4E1C75}" type="presParOf" srcId="{A712FD9B-EA43-44B6-BA4A-1B49C56AAA61}" destId="{07EAA7CA-1F49-4530-A3A8-01FB9FB7C58B}" srcOrd="2" destOrd="0" presId="urn:microsoft.com/office/officeart/2008/layout/HalfCircleOrganizationChart"/>
    <dgm:cxn modelId="{932EE90A-AA8F-4C29-95E7-BD9011ED0C66}" type="presParOf" srcId="{89D3746D-AED0-4CF5-A53E-ACB72F085232}" destId="{4F064B1C-C36C-488D-8DCF-71813F6F28BD}" srcOrd="1" destOrd="0" presId="urn:microsoft.com/office/officeart/2008/layout/HalfCircleOrganizationChart"/>
    <dgm:cxn modelId="{65AD4A10-4593-4CE4-8CA3-5121CE205C31}" type="presParOf" srcId="{4F064B1C-C36C-488D-8DCF-71813F6F28BD}" destId="{F25E2233-70AB-495F-ADD2-32DC5FCB0670}" srcOrd="0" destOrd="0" presId="urn:microsoft.com/office/officeart/2008/layout/HalfCircleOrganizationChart"/>
    <dgm:cxn modelId="{1D1D176D-404D-448C-8BDD-B4BBF1394F7A}" type="presParOf" srcId="{F25E2233-70AB-495F-ADD2-32DC5FCB0670}" destId="{C80FC41D-C889-4CA1-8FCB-9E4ACE72282F}" srcOrd="0" destOrd="0" presId="urn:microsoft.com/office/officeart/2008/layout/HalfCircleOrganizationChart"/>
    <dgm:cxn modelId="{E43D3746-4335-4783-A95B-532EF0EDE609}" type="presParOf" srcId="{F25E2233-70AB-495F-ADD2-32DC5FCB0670}" destId="{DF6463A9-15E5-41EC-8905-E0F9EA7F3EA2}" srcOrd="1" destOrd="0" presId="urn:microsoft.com/office/officeart/2008/layout/HalfCircleOrganizationChart"/>
    <dgm:cxn modelId="{2C80A4E0-8FA1-4C87-A033-5C42348EBED6}" type="presParOf" srcId="{F25E2233-70AB-495F-ADD2-32DC5FCB0670}" destId="{C87A5A57-EE95-40D8-8883-CADA511371C7}" srcOrd="2" destOrd="0" presId="urn:microsoft.com/office/officeart/2008/layout/HalfCircleOrganizationChart"/>
    <dgm:cxn modelId="{B4D5A507-DA38-4E5A-9490-2D3DE1E2046C}" type="presParOf" srcId="{F25E2233-70AB-495F-ADD2-32DC5FCB0670}" destId="{2450A2D2-A1EC-4A98-94CE-D0B45D39E360}" srcOrd="3" destOrd="0" presId="urn:microsoft.com/office/officeart/2008/layout/HalfCircleOrganizationChart"/>
    <dgm:cxn modelId="{914C0471-37B6-4B9D-B610-D8762A18B83E}" type="presParOf" srcId="{4F064B1C-C36C-488D-8DCF-71813F6F28BD}" destId="{73DB44B0-80E3-46EA-BA46-8DCE5DF294E4}" srcOrd="1" destOrd="0" presId="urn:microsoft.com/office/officeart/2008/layout/HalfCircleOrganizationChart"/>
    <dgm:cxn modelId="{03BF2A42-F61B-4430-931D-132F6DE4B524}" type="presParOf" srcId="{73DB44B0-80E3-46EA-BA46-8DCE5DF294E4}" destId="{CD60E27E-F84C-4784-B17D-2C9290526F87}" srcOrd="0" destOrd="0" presId="urn:microsoft.com/office/officeart/2008/layout/HalfCircleOrganizationChart"/>
    <dgm:cxn modelId="{FE84BC77-D93B-4261-A0AB-2158C0679129}" type="presParOf" srcId="{73DB44B0-80E3-46EA-BA46-8DCE5DF294E4}" destId="{E554E288-666E-4091-8416-F0E54CD9D2AF}" srcOrd="1" destOrd="0" presId="urn:microsoft.com/office/officeart/2008/layout/HalfCircleOrganizationChart"/>
    <dgm:cxn modelId="{18B04FC6-6D5F-4A7D-ACD0-5E46CAE266A0}" type="presParOf" srcId="{E554E288-666E-4091-8416-F0E54CD9D2AF}" destId="{1453FBAB-AFBA-4887-A080-2BB9E54FCA24}" srcOrd="0" destOrd="0" presId="urn:microsoft.com/office/officeart/2008/layout/HalfCircleOrganizationChart"/>
    <dgm:cxn modelId="{FDB0EC92-C035-41B5-ADA1-0197A8AC23BF}" type="presParOf" srcId="{1453FBAB-AFBA-4887-A080-2BB9E54FCA24}" destId="{7D512AC0-FE9B-4EDC-849E-D36F6AB150A9}" srcOrd="0" destOrd="0" presId="urn:microsoft.com/office/officeart/2008/layout/HalfCircleOrganizationChart"/>
    <dgm:cxn modelId="{DEA11287-C9C5-4EBF-B631-60339DB04C67}" type="presParOf" srcId="{1453FBAB-AFBA-4887-A080-2BB9E54FCA24}" destId="{E6100C1E-A5C4-47E4-BF1B-CF81AD24DC8C}" srcOrd="1" destOrd="0" presId="urn:microsoft.com/office/officeart/2008/layout/HalfCircleOrganizationChart"/>
    <dgm:cxn modelId="{F50F0B43-61A1-4BA6-A251-C1810D47FAE6}" type="presParOf" srcId="{1453FBAB-AFBA-4887-A080-2BB9E54FCA24}" destId="{460A88C6-FAFF-4CEF-A419-4C21A098EEFA}" srcOrd="2" destOrd="0" presId="urn:microsoft.com/office/officeart/2008/layout/HalfCircleOrganizationChart"/>
    <dgm:cxn modelId="{027561D9-63F7-40C2-951B-16F203802C59}" type="presParOf" srcId="{1453FBAB-AFBA-4887-A080-2BB9E54FCA24}" destId="{87D72FE3-1943-440A-AB22-33B64F299E51}" srcOrd="3" destOrd="0" presId="urn:microsoft.com/office/officeart/2008/layout/HalfCircleOrganizationChart"/>
    <dgm:cxn modelId="{BAB03943-FF9B-4845-B046-7A48DEA8F47E}" type="presParOf" srcId="{E554E288-666E-4091-8416-F0E54CD9D2AF}" destId="{FF983880-77DD-49E1-99B8-2811DAFCBF68}" srcOrd="1" destOrd="0" presId="urn:microsoft.com/office/officeart/2008/layout/HalfCircleOrganizationChart"/>
    <dgm:cxn modelId="{396286BC-1581-42B5-B9EF-97C568D6B22E}" type="presParOf" srcId="{E554E288-666E-4091-8416-F0E54CD9D2AF}" destId="{522AC4A2-F22E-4B0F-B009-17E19ACAFB5F}" srcOrd="2" destOrd="0" presId="urn:microsoft.com/office/officeart/2008/layout/HalfCircleOrganizationChart"/>
    <dgm:cxn modelId="{5ED0F879-73B2-488A-B552-7CFCA90808FF}" type="presParOf" srcId="{73DB44B0-80E3-46EA-BA46-8DCE5DF294E4}" destId="{FDB9DC1E-651E-41A3-A36A-A9C4C059941B}" srcOrd="2" destOrd="0" presId="urn:microsoft.com/office/officeart/2008/layout/HalfCircleOrganizationChart"/>
    <dgm:cxn modelId="{AFF01EAB-09F9-4786-BB6A-92A065261AE8}" type="presParOf" srcId="{73DB44B0-80E3-46EA-BA46-8DCE5DF294E4}" destId="{DCE0A3FC-80E0-4A5C-9B20-5880226A87C4}" srcOrd="3" destOrd="0" presId="urn:microsoft.com/office/officeart/2008/layout/HalfCircleOrganizationChart"/>
    <dgm:cxn modelId="{5163A28B-EB91-44E7-B7DA-B5A467C97A81}" type="presParOf" srcId="{DCE0A3FC-80E0-4A5C-9B20-5880226A87C4}" destId="{15429615-06DA-4B8C-841B-DF6BF15CF59D}" srcOrd="0" destOrd="0" presId="urn:microsoft.com/office/officeart/2008/layout/HalfCircleOrganizationChart"/>
    <dgm:cxn modelId="{62F039EC-58B1-4B4B-9E3D-A1BF2D7348FE}" type="presParOf" srcId="{15429615-06DA-4B8C-841B-DF6BF15CF59D}" destId="{DB6DE243-CCB1-495A-A560-D64BEB569F04}" srcOrd="0" destOrd="0" presId="urn:microsoft.com/office/officeart/2008/layout/HalfCircleOrganizationChart"/>
    <dgm:cxn modelId="{85F83791-014E-440C-80EC-DBD5EB389424}" type="presParOf" srcId="{15429615-06DA-4B8C-841B-DF6BF15CF59D}" destId="{2E17497B-5CDC-4962-AAC6-4D3424C6B048}" srcOrd="1" destOrd="0" presId="urn:microsoft.com/office/officeart/2008/layout/HalfCircleOrganizationChart"/>
    <dgm:cxn modelId="{88BEF6DC-319E-4E2D-9FCE-07506A50EE9A}" type="presParOf" srcId="{15429615-06DA-4B8C-841B-DF6BF15CF59D}" destId="{76A83DB3-972E-4DB7-80B2-F7C4E3FE7877}" srcOrd="2" destOrd="0" presId="urn:microsoft.com/office/officeart/2008/layout/HalfCircleOrganizationChart"/>
    <dgm:cxn modelId="{01B749BA-8818-4D43-B83B-6E0E936B7555}" type="presParOf" srcId="{15429615-06DA-4B8C-841B-DF6BF15CF59D}" destId="{C6E9EAF9-F47C-4C78-9910-09DAA2718A9D}" srcOrd="3" destOrd="0" presId="urn:microsoft.com/office/officeart/2008/layout/HalfCircleOrganizationChart"/>
    <dgm:cxn modelId="{7DC646CC-CDD2-4CCB-AE31-5028E4BABB48}" type="presParOf" srcId="{DCE0A3FC-80E0-4A5C-9B20-5880226A87C4}" destId="{030037CA-E445-4CA1-9D16-114091A02656}" srcOrd="1" destOrd="0" presId="urn:microsoft.com/office/officeart/2008/layout/HalfCircleOrganizationChart"/>
    <dgm:cxn modelId="{853B3CCD-3414-4BD0-8DBF-8999E7945E49}" type="presParOf" srcId="{DCE0A3FC-80E0-4A5C-9B20-5880226A87C4}" destId="{22CAA148-8038-4DE8-B6C4-5E4F0E2EB95C}" srcOrd="2" destOrd="0" presId="urn:microsoft.com/office/officeart/2008/layout/HalfCircleOrganizationChart"/>
    <dgm:cxn modelId="{B98475B5-5EA6-436C-A663-F27C108B95F6}" type="presParOf" srcId="{4F064B1C-C36C-488D-8DCF-71813F6F28BD}" destId="{89C1A5CA-3633-4684-90B5-56226493F37A}" srcOrd="2" destOrd="0" presId="urn:microsoft.com/office/officeart/2008/layout/HalfCircle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A27F57-CABE-49E4-BCB0-F8224DA11475}">
      <dsp:nvSpPr>
        <dsp:cNvPr id="0" name=""/>
        <dsp:cNvSpPr/>
      </dsp:nvSpPr>
      <dsp:spPr>
        <a:xfrm>
          <a:off x="897870" y="392251"/>
          <a:ext cx="1878154" cy="1878154"/>
        </a:xfrm>
        <a:prstGeom prst="pieWedg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t>YPs in the driver’s seat of the Programme</a:t>
          </a:r>
          <a:endParaRPr lang="en-US" sz="1600" kern="1200" dirty="0"/>
        </a:p>
      </dsp:txBody>
      <dsp:txXfrm>
        <a:off x="1447969" y="942350"/>
        <a:ext cx="1328055" cy="1328055"/>
      </dsp:txXfrm>
    </dsp:sp>
    <dsp:sp modelId="{45D02EE6-696A-423D-ADE2-501B4673DAF9}">
      <dsp:nvSpPr>
        <dsp:cNvPr id="0" name=""/>
        <dsp:cNvSpPr/>
      </dsp:nvSpPr>
      <dsp:spPr>
        <a:xfrm rot="5400000">
          <a:off x="2862775" y="392251"/>
          <a:ext cx="1878154" cy="1878154"/>
        </a:xfrm>
        <a:prstGeom prst="pieWedg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t>Unique opportunity to impact the work of IEC</a:t>
          </a:r>
          <a:endParaRPr lang="en-US" sz="1600" kern="1200" dirty="0"/>
        </a:p>
      </dsp:txBody>
      <dsp:txXfrm rot="-5400000">
        <a:off x="2862775" y="942350"/>
        <a:ext cx="1328055" cy="1328055"/>
      </dsp:txXfrm>
    </dsp:sp>
    <dsp:sp modelId="{7CC54B14-F063-47D8-88A9-C84431EAEA1B}">
      <dsp:nvSpPr>
        <dsp:cNvPr id="0" name=""/>
        <dsp:cNvSpPr/>
      </dsp:nvSpPr>
      <dsp:spPr>
        <a:xfrm rot="10800000">
          <a:off x="2862775" y="2357156"/>
          <a:ext cx="1878154" cy="1878154"/>
        </a:xfrm>
        <a:prstGeom prst="pieWedg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t>High-flyers hand picked from NCs</a:t>
          </a:r>
          <a:endParaRPr lang="en-US" sz="1600" kern="1200" dirty="0"/>
        </a:p>
      </dsp:txBody>
      <dsp:txXfrm rot="10800000">
        <a:off x="2862775" y="2357156"/>
        <a:ext cx="1328055" cy="1328055"/>
      </dsp:txXfrm>
    </dsp:sp>
    <dsp:sp modelId="{C70CFC1E-58C5-40E0-AF87-98F5AA25D6AA}">
      <dsp:nvSpPr>
        <dsp:cNvPr id="0" name=""/>
        <dsp:cNvSpPr/>
      </dsp:nvSpPr>
      <dsp:spPr>
        <a:xfrm rot="16200000">
          <a:off x="897870" y="2357156"/>
          <a:ext cx="1878154" cy="1878154"/>
        </a:xfrm>
        <a:prstGeom prst="pieWedg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t>Succession planning and </a:t>
          </a:r>
          <a:r>
            <a:rPr lang="en-US" sz="1600" kern="1200"/>
            <a:t>stay relevant </a:t>
          </a:r>
          <a:endParaRPr lang="en-US" sz="1600" kern="1200" dirty="0"/>
        </a:p>
      </dsp:txBody>
      <dsp:txXfrm rot="5400000">
        <a:off x="1447969" y="2357156"/>
        <a:ext cx="1328055" cy="1328055"/>
      </dsp:txXfrm>
    </dsp:sp>
    <dsp:sp modelId="{BA46DB59-0111-4165-91A6-E51E753F3755}">
      <dsp:nvSpPr>
        <dsp:cNvPr id="0" name=""/>
        <dsp:cNvSpPr/>
      </dsp:nvSpPr>
      <dsp:spPr>
        <a:xfrm>
          <a:off x="2495169" y="1923402"/>
          <a:ext cx="648462" cy="563880"/>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5F086BC-37FE-4147-88F4-FEC9C356553E}">
      <dsp:nvSpPr>
        <dsp:cNvPr id="0" name=""/>
        <dsp:cNvSpPr/>
      </dsp:nvSpPr>
      <dsp:spPr>
        <a:xfrm rot="10800000">
          <a:off x="2495169" y="2140279"/>
          <a:ext cx="648462" cy="563880"/>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679C48-921E-4AB1-9761-C4A6FC6A5250}">
      <dsp:nvSpPr>
        <dsp:cNvPr id="0" name=""/>
        <dsp:cNvSpPr/>
      </dsp:nvSpPr>
      <dsp:spPr>
        <a:xfrm>
          <a:off x="0" y="3077"/>
          <a:ext cx="5280587" cy="65551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45C38C8-E13D-4E26-A446-66BC890C94A1}">
      <dsp:nvSpPr>
        <dsp:cNvPr id="0" name=""/>
        <dsp:cNvSpPr/>
      </dsp:nvSpPr>
      <dsp:spPr>
        <a:xfrm>
          <a:off x="198292" y="150568"/>
          <a:ext cx="360532" cy="36053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35A7185-C667-4DFE-ADA4-2CC6AC6AB2C7}">
      <dsp:nvSpPr>
        <dsp:cNvPr id="0" name=""/>
        <dsp:cNvSpPr/>
      </dsp:nvSpPr>
      <dsp:spPr>
        <a:xfrm>
          <a:off x="757117" y="3077"/>
          <a:ext cx="4523469" cy="6555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375" tIns="69375" rIns="69375" bIns="69375" numCol="1" spcCol="1270" anchor="ctr" anchorCtr="0">
          <a:noAutofit/>
        </a:bodyPr>
        <a:lstStyle/>
        <a:p>
          <a:pPr marL="0" lvl="0" indent="0" algn="l" defTabSz="844550">
            <a:lnSpc>
              <a:spcPct val="90000"/>
            </a:lnSpc>
            <a:spcBef>
              <a:spcPct val="0"/>
            </a:spcBef>
            <a:spcAft>
              <a:spcPct val="35000"/>
            </a:spcAft>
            <a:buNone/>
          </a:pPr>
          <a:r>
            <a:rPr lang="en-GB" sz="1900" b="1" kern="1200" dirty="0">
              <a:solidFill>
                <a:srgbClr val="1F497D"/>
              </a:solidFill>
            </a:rPr>
            <a:t>Investment in the future of NCs and IEC</a:t>
          </a:r>
          <a:endParaRPr lang="en-US" sz="1900" kern="1200" dirty="0">
            <a:solidFill>
              <a:srgbClr val="1F497D"/>
            </a:solidFill>
          </a:endParaRPr>
        </a:p>
      </dsp:txBody>
      <dsp:txXfrm>
        <a:off x="757117" y="3077"/>
        <a:ext cx="4523469" cy="655513"/>
      </dsp:txXfrm>
    </dsp:sp>
    <dsp:sp modelId="{B423D007-4F1A-4A8C-9A6C-E5B3421D5A63}">
      <dsp:nvSpPr>
        <dsp:cNvPr id="0" name=""/>
        <dsp:cNvSpPr/>
      </dsp:nvSpPr>
      <dsp:spPr>
        <a:xfrm>
          <a:off x="0" y="822469"/>
          <a:ext cx="5280587" cy="65551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7E5778-DB3D-43C2-A4CF-21EDE37D4B24}">
      <dsp:nvSpPr>
        <dsp:cNvPr id="0" name=""/>
        <dsp:cNvSpPr/>
      </dsp:nvSpPr>
      <dsp:spPr>
        <a:xfrm>
          <a:off x="198292" y="969959"/>
          <a:ext cx="360532" cy="36053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9DDEF66-EF21-4F7C-95B1-8B0718315855}">
      <dsp:nvSpPr>
        <dsp:cNvPr id="0" name=""/>
        <dsp:cNvSpPr/>
      </dsp:nvSpPr>
      <dsp:spPr>
        <a:xfrm>
          <a:off x="757117" y="822469"/>
          <a:ext cx="4523469" cy="6555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375" tIns="69375" rIns="69375" bIns="69375" numCol="1" spcCol="1270" anchor="ctr" anchorCtr="0">
          <a:noAutofit/>
        </a:bodyPr>
        <a:lstStyle/>
        <a:p>
          <a:pPr marL="0" lvl="0" indent="0" algn="l" defTabSz="844550">
            <a:lnSpc>
              <a:spcPct val="90000"/>
            </a:lnSpc>
            <a:spcBef>
              <a:spcPct val="0"/>
            </a:spcBef>
            <a:spcAft>
              <a:spcPct val="35000"/>
            </a:spcAft>
            <a:buNone/>
          </a:pPr>
          <a:r>
            <a:rPr lang="en-GB" sz="1900" b="1" kern="1200" dirty="0">
              <a:solidFill>
                <a:srgbClr val="1F497D"/>
              </a:solidFill>
            </a:rPr>
            <a:t>Have the voice of YPs heard</a:t>
          </a:r>
          <a:endParaRPr lang="en-US" sz="1900" kern="1200" dirty="0">
            <a:solidFill>
              <a:srgbClr val="1F497D"/>
            </a:solidFill>
          </a:endParaRPr>
        </a:p>
      </dsp:txBody>
      <dsp:txXfrm>
        <a:off x="757117" y="822469"/>
        <a:ext cx="4523469" cy="655513"/>
      </dsp:txXfrm>
    </dsp:sp>
    <dsp:sp modelId="{64B2A565-2406-4D73-8C29-02867C0D972B}">
      <dsp:nvSpPr>
        <dsp:cNvPr id="0" name=""/>
        <dsp:cNvSpPr/>
      </dsp:nvSpPr>
      <dsp:spPr>
        <a:xfrm>
          <a:off x="0" y="1641860"/>
          <a:ext cx="5280587" cy="65551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25F5034-95F6-4EC7-950E-7D04DCF38ABA}">
      <dsp:nvSpPr>
        <dsp:cNvPr id="0" name=""/>
        <dsp:cNvSpPr/>
      </dsp:nvSpPr>
      <dsp:spPr>
        <a:xfrm>
          <a:off x="198292" y="1789351"/>
          <a:ext cx="360532" cy="36053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9E13B00-0795-4DDA-8A2E-90D5AD8317B7}">
      <dsp:nvSpPr>
        <dsp:cNvPr id="0" name=""/>
        <dsp:cNvSpPr/>
      </dsp:nvSpPr>
      <dsp:spPr>
        <a:xfrm>
          <a:off x="757117" y="1641860"/>
          <a:ext cx="4523469" cy="6555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375" tIns="69375" rIns="69375" bIns="69375" numCol="1" spcCol="1270" anchor="ctr" anchorCtr="0">
          <a:noAutofit/>
        </a:bodyPr>
        <a:lstStyle/>
        <a:p>
          <a:pPr marL="0" lvl="0" indent="0" algn="l" defTabSz="844550">
            <a:lnSpc>
              <a:spcPct val="90000"/>
            </a:lnSpc>
            <a:spcBef>
              <a:spcPct val="0"/>
            </a:spcBef>
            <a:spcAft>
              <a:spcPct val="35000"/>
            </a:spcAft>
            <a:buNone/>
          </a:pPr>
          <a:r>
            <a:rPr lang="en-GB" sz="1900" b="1" kern="1200" dirty="0">
              <a:solidFill>
                <a:srgbClr val="1F497D"/>
              </a:solidFill>
            </a:rPr>
            <a:t>Help shape the IEC future</a:t>
          </a:r>
          <a:endParaRPr lang="en-US" sz="1900" kern="1200" dirty="0">
            <a:solidFill>
              <a:srgbClr val="1F497D"/>
            </a:solidFill>
          </a:endParaRPr>
        </a:p>
      </dsp:txBody>
      <dsp:txXfrm>
        <a:off x="757117" y="1641860"/>
        <a:ext cx="4523469" cy="655513"/>
      </dsp:txXfrm>
    </dsp:sp>
    <dsp:sp modelId="{6036CFF6-A918-4051-A1DC-628D432DE1F7}">
      <dsp:nvSpPr>
        <dsp:cNvPr id="0" name=""/>
        <dsp:cNvSpPr/>
      </dsp:nvSpPr>
      <dsp:spPr>
        <a:xfrm>
          <a:off x="0" y="2461252"/>
          <a:ext cx="5280587" cy="65551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62E762-343F-410D-ACA6-F8A346B14136}">
      <dsp:nvSpPr>
        <dsp:cNvPr id="0" name=""/>
        <dsp:cNvSpPr/>
      </dsp:nvSpPr>
      <dsp:spPr>
        <a:xfrm>
          <a:off x="198292" y="2608742"/>
          <a:ext cx="360532" cy="36053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ABB4503-79B4-4BAE-A546-0AEBA4F5C60C}">
      <dsp:nvSpPr>
        <dsp:cNvPr id="0" name=""/>
        <dsp:cNvSpPr/>
      </dsp:nvSpPr>
      <dsp:spPr>
        <a:xfrm>
          <a:off x="757117" y="2461252"/>
          <a:ext cx="4523469" cy="6555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375" tIns="69375" rIns="69375" bIns="69375" numCol="1" spcCol="1270" anchor="ctr" anchorCtr="0">
          <a:noAutofit/>
        </a:bodyPr>
        <a:lstStyle/>
        <a:p>
          <a:pPr marL="0" lvl="0" indent="0" algn="l" defTabSz="844550">
            <a:lnSpc>
              <a:spcPct val="90000"/>
            </a:lnSpc>
            <a:spcBef>
              <a:spcPct val="0"/>
            </a:spcBef>
            <a:spcAft>
              <a:spcPct val="35000"/>
            </a:spcAft>
            <a:buNone/>
          </a:pPr>
          <a:r>
            <a:rPr lang="en-GB" sz="1900" b="1" kern="1200" dirty="0">
              <a:solidFill>
                <a:srgbClr val="1F497D"/>
              </a:solidFill>
            </a:rPr>
            <a:t>Input on how to attract experts </a:t>
          </a:r>
          <a:endParaRPr lang="en-US" sz="1900" kern="1200" dirty="0">
            <a:solidFill>
              <a:srgbClr val="1F497D"/>
            </a:solidFill>
          </a:endParaRPr>
        </a:p>
      </dsp:txBody>
      <dsp:txXfrm>
        <a:off x="757117" y="2461252"/>
        <a:ext cx="4523469" cy="655513"/>
      </dsp:txXfrm>
    </dsp:sp>
    <dsp:sp modelId="{1427326A-2131-42A0-97F3-6FE1A1111867}">
      <dsp:nvSpPr>
        <dsp:cNvPr id="0" name=""/>
        <dsp:cNvSpPr/>
      </dsp:nvSpPr>
      <dsp:spPr>
        <a:xfrm>
          <a:off x="0" y="3280644"/>
          <a:ext cx="5280587" cy="65551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E101060-684E-417A-BFFA-B85253ED1A0E}">
      <dsp:nvSpPr>
        <dsp:cNvPr id="0" name=""/>
        <dsp:cNvSpPr/>
      </dsp:nvSpPr>
      <dsp:spPr>
        <a:xfrm>
          <a:off x="198292" y="3428134"/>
          <a:ext cx="360532" cy="36053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1304AB0-AE7F-4F31-B551-30C56EE4DE39}">
      <dsp:nvSpPr>
        <dsp:cNvPr id="0" name=""/>
        <dsp:cNvSpPr/>
      </dsp:nvSpPr>
      <dsp:spPr>
        <a:xfrm>
          <a:off x="757117" y="3280644"/>
          <a:ext cx="4523469" cy="6555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375" tIns="69375" rIns="69375" bIns="69375" numCol="1" spcCol="1270" anchor="ctr" anchorCtr="0">
          <a:noAutofit/>
        </a:bodyPr>
        <a:lstStyle/>
        <a:p>
          <a:pPr marL="0" lvl="0" indent="0" algn="l" defTabSz="844550">
            <a:lnSpc>
              <a:spcPct val="90000"/>
            </a:lnSpc>
            <a:spcBef>
              <a:spcPct val="0"/>
            </a:spcBef>
            <a:spcAft>
              <a:spcPct val="35000"/>
            </a:spcAft>
            <a:buNone/>
          </a:pPr>
          <a:r>
            <a:rPr lang="en-GB" sz="1900" b="1" kern="1200" dirty="0">
              <a:solidFill>
                <a:srgbClr val="1F497D"/>
              </a:solidFill>
            </a:rPr>
            <a:t>Share innovative, out of the box ideas </a:t>
          </a:r>
          <a:endParaRPr lang="en-US" sz="1900" kern="1200" dirty="0">
            <a:solidFill>
              <a:srgbClr val="1F497D"/>
            </a:solidFill>
          </a:endParaRPr>
        </a:p>
      </dsp:txBody>
      <dsp:txXfrm>
        <a:off x="757117" y="3280644"/>
        <a:ext cx="4523469" cy="6555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4BD2E9-CD9D-4BF5-B7AC-EE30CAC70904}">
      <dsp:nvSpPr>
        <dsp:cNvPr id="0" name=""/>
        <dsp:cNvSpPr/>
      </dsp:nvSpPr>
      <dsp:spPr>
        <a:xfrm>
          <a:off x="552717" y="1295"/>
          <a:ext cx="571725" cy="57172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694327-2203-4334-9F4D-51CD1112309B}">
      <dsp:nvSpPr>
        <dsp:cNvPr id="0" name=""/>
        <dsp:cNvSpPr/>
      </dsp:nvSpPr>
      <dsp:spPr>
        <a:xfrm>
          <a:off x="672779" y="121357"/>
          <a:ext cx="331600" cy="3316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65AD65-5F98-4282-8D98-77807CD33583}">
      <dsp:nvSpPr>
        <dsp:cNvPr id="0" name=""/>
        <dsp:cNvSpPr/>
      </dsp:nvSpPr>
      <dsp:spPr>
        <a:xfrm>
          <a:off x="1246954" y="1295"/>
          <a:ext cx="1347637" cy="571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77850">
            <a:lnSpc>
              <a:spcPct val="100000"/>
            </a:lnSpc>
            <a:spcBef>
              <a:spcPct val="0"/>
            </a:spcBef>
            <a:spcAft>
              <a:spcPct val="35000"/>
            </a:spcAft>
            <a:buNone/>
          </a:pPr>
          <a:r>
            <a:rPr lang="en-GB" sz="1300" b="1" kern="1200" dirty="0">
              <a:solidFill>
                <a:srgbClr val="1F497D"/>
              </a:solidFill>
            </a:rPr>
            <a:t>Experience the IEC in action</a:t>
          </a:r>
          <a:endParaRPr lang="en-US" sz="1300" kern="1200" dirty="0">
            <a:solidFill>
              <a:srgbClr val="1F497D"/>
            </a:solidFill>
          </a:endParaRPr>
        </a:p>
      </dsp:txBody>
      <dsp:txXfrm>
        <a:off x="1246954" y="1295"/>
        <a:ext cx="1347637" cy="571725"/>
      </dsp:txXfrm>
    </dsp:sp>
    <dsp:sp modelId="{2420E10D-5C22-443C-8C2D-285FE3A488D7}">
      <dsp:nvSpPr>
        <dsp:cNvPr id="0" name=""/>
        <dsp:cNvSpPr/>
      </dsp:nvSpPr>
      <dsp:spPr>
        <a:xfrm>
          <a:off x="2829407" y="1295"/>
          <a:ext cx="571725" cy="57172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6528DB-506B-4B3D-AE6D-C900847D870F}">
      <dsp:nvSpPr>
        <dsp:cNvPr id="0" name=""/>
        <dsp:cNvSpPr/>
      </dsp:nvSpPr>
      <dsp:spPr>
        <a:xfrm>
          <a:off x="2949470" y="121357"/>
          <a:ext cx="331600" cy="3316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9A453F-4EAB-4555-BAAF-35E62C77FF68}">
      <dsp:nvSpPr>
        <dsp:cNvPr id="0" name=""/>
        <dsp:cNvSpPr/>
      </dsp:nvSpPr>
      <dsp:spPr>
        <a:xfrm>
          <a:off x="3523645" y="1295"/>
          <a:ext cx="1347637" cy="571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77850">
            <a:lnSpc>
              <a:spcPct val="100000"/>
            </a:lnSpc>
            <a:spcBef>
              <a:spcPct val="0"/>
            </a:spcBef>
            <a:spcAft>
              <a:spcPct val="35000"/>
            </a:spcAft>
            <a:buNone/>
          </a:pPr>
          <a:r>
            <a:rPr lang="en-GB" sz="1300" b="1" kern="1200" dirty="0">
              <a:solidFill>
                <a:srgbClr val="1F497D"/>
              </a:solidFill>
            </a:rPr>
            <a:t>Observe IEC meetings</a:t>
          </a:r>
          <a:endParaRPr lang="en-US" sz="1300" kern="1200" dirty="0">
            <a:solidFill>
              <a:srgbClr val="1F497D"/>
            </a:solidFill>
          </a:endParaRPr>
        </a:p>
      </dsp:txBody>
      <dsp:txXfrm>
        <a:off x="3523645" y="1295"/>
        <a:ext cx="1347637" cy="571725"/>
      </dsp:txXfrm>
    </dsp:sp>
    <dsp:sp modelId="{23F1A320-258F-4BF5-AE67-D020C30DF107}">
      <dsp:nvSpPr>
        <dsp:cNvPr id="0" name=""/>
        <dsp:cNvSpPr/>
      </dsp:nvSpPr>
      <dsp:spPr>
        <a:xfrm>
          <a:off x="552717" y="1283456"/>
          <a:ext cx="571725" cy="57172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D1D6E9-C74C-412F-87F7-C4F2BE6430BE}">
      <dsp:nvSpPr>
        <dsp:cNvPr id="0" name=""/>
        <dsp:cNvSpPr/>
      </dsp:nvSpPr>
      <dsp:spPr>
        <a:xfrm>
          <a:off x="672779" y="1403519"/>
          <a:ext cx="331600" cy="3316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AE8234-4168-4090-9127-6AB19DBD6B3E}">
      <dsp:nvSpPr>
        <dsp:cNvPr id="0" name=""/>
        <dsp:cNvSpPr/>
      </dsp:nvSpPr>
      <dsp:spPr>
        <a:xfrm>
          <a:off x="1246954" y="1283456"/>
          <a:ext cx="1347637" cy="571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77850">
            <a:lnSpc>
              <a:spcPct val="100000"/>
            </a:lnSpc>
            <a:spcBef>
              <a:spcPct val="0"/>
            </a:spcBef>
            <a:spcAft>
              <a:spcPct val="35000"/>
            </a:spcAft>
            <a:buNone/>
          </a:pPr>
          <a:r>
            <a:rPr lang="en-GB" sz="1300" b="1" kern="1200" dirty="0">
              <a:solidFill>
                <a:srgbClr val="1F497D"/>
              </a:solidFill>
            </a:rPr>
            <a:t>Network with experts </a:t>
          </a:r>
          <a:endParaRPr lang="en-US" sz="1300" kern="1200" dirty="0">
            <a:solidFill>
              <a:srgbClr val="1F497D"/>
            </a:solidFill>
          </a:endParaRPr>
        </a:p>
      </dsp:txBody>
      <dsp:txXfrm>
        <a:off x="1246954" y="1283456"/>
        <a:ext cx="1347637" cy="571725"/>
      </dsp:txXfrm>
    </dsp:sp>
    <dsp:sp modelId="{5EE4C849-E187-4B82-B6E8-3BA26A758F9A}">
      <dsp:nvSpPr>
        <dsp:cNvPr id="0" name=""/>
        <dsp:cNvSpPr/>
      </dsp:nvSpPr>
      <dsp:spPr>
        <a:xfrm>
          <a:off x="2829407" y="1283456"/>
          <a:ext cx="571725" cy="57172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E0DCAD-CE9B-47E9-98FA-67801EC6AED3}">
      <dsp:nvSpPr>
        <dsp:cNvPr id="0" name=""/>
        <dsp:cNvSpPr/>
      </dsp:nvSpPr>
      <dsp:spPr>
        <a:xfrm>
          <a:off x="2949470" y="1403519"/>
          <a:ext cx="331600" cy="3316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24F7F2-851F-45AA-B3F5-3A72CF0544ED}">
      <dsp:nvSpPr>
        <dsp:cNvPr id="0" name=""/>
        <dsp:cNvSpPr/>
      </dsp:nvSpPr>
      <dsp:spPr>
        <a:xfrm>
          <a:off x="3523645" y="1283456"/>
          <a:ext cx="1347637" cy="571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77850">
            <a:lnSpc>
              <a:spcPct val="100000"/>
            </a:lnSpc>
            <a:spcBef>
              <a:spcPct val="0"/>
            </a:spcBef>
            <a:spcAft>
              <a:spcPct val="35000"/>
            </a:spcAft>
            <a:buNone/>
          </a:pPr>
          <a:r>
            <a:rPr lang="en-GB" sz="1300" b="1" kern="1200" dirty="0">
              <a:solidFill>
                <a:srgbClr val="1F497D"/>
              </a:solidFill>
            </a:rPr>
            <a:t>Share your thoughts</a:t>
          </a:r>
          <a:endParaRPr lang="en-US" sz="1300" kern="1200" dirty="0">
            <a:solidFill>
              <a:srgbClr val="1F497D"/>
            </a:solidFill>
          </a:endParaRPr>
        </a:p>
      </dsp:txBody>
      <dsp:txXfrm>
        <a:off x="3523645" y="1283456"/>
        <a:ext cx="1347637" cy="571725"/>
      </dsp:txXfrm>
    </dsp:sp>
    <dsp:sp modelId="{A9F67BAB-F014-4099-9B58-C41417F88100}">
      <dsp:nvSpPr>
        <dsp:cNvPr id="0" name=""/>
        <dsp:cNvSpPr/>
      </dsp:nvSpPr>
      <dsp:spPr>
        <a:xfrm>
          <a:off x="552717" y="2565618"/>
          <a:ext cx="571725" cy="57172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A67877-8D8D-489F-9AB4-880BF89EE4B4}">
      <dsp:nvSpPr>
        <dsp:cNvPr id="0" name=""/>
        <dsp:cNvSpPr/>
      </dsp:nvSpPr>
      <dsp:spPr>
        <a:xfrm>
          <a:off x="672779" y="2685680"/>
          <a:ext cx="331600" cy="3316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718447-2F41-43DA-BC01-C2C24D619865}">
      <dsp:nvSpPr>
        <dsp:cNvPr id="0" name=""/>
        <dsp:cNvSpPr/>
      </dsp:nvSpPr>
      <dsp:spPr>
        <a:xfrm>
          <a:off x="1246954" y="2565618"/>
          <a:ext cx="1347637" cy="571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77850">
            <a:lnSpc>
              <a:spcPct val="100000"/>
            </a:lnSpc>
            <a:spcBef>
              <a:spcPct val="0"/>
            </a:spcBef>
            <a:spcAft>
              <a:spcPct val="35000"/>
            </a:spcAft>
            <a:buNone/>
          </a:pPr>
          <a:r>
            <a:rPr lang="en-GB" sz="1300" b="1" kern="1200" dirty="0">
              <a:solidFill>
                <a:srgbClr val="1F497D"/>
              </a:solidFill>
            </a:rPr>
            <a:t>Meet the IEC leadership team</a:t>
          </a:r>
          <a:endParaRPr lang="en-US" sz="1300" kern="1200" dirty="0">
            <a:solidFill>
              <a:srgbClr val="1F497D"/>
            </a:solidFill>
          </a:endParaRPr>
        </a:p>
      </dsp:txBody>
      <dsp:txXfrm>
        <a:off x="1246954" y="2565618"/>
        <a:ext cx="1347637" cy="571725"/>
      </dsp:txXfrm>
    </dsp:sp>
    <dsp:sp modelId="{38BC7708-548B-495B-B70F-67B0C610E04C}">
      <dsp:nvSpPr>
        <dsp:cNvPr id="0" name=""/>
        <dsp:cNvSpPr/>
      </dsp:nvSpPr>
      <dsp:spPr>
        <a:xfrm>
          <a:off x="2829407" y="2565618"/>
          <a:ext cx="571725" cy="57172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004030D-36BC-48B9-BD6F-8C94118EFAEA}">
      <dsp:nvSpPr>
        <dsp:cNvPr id="0" name=""/>
        <dsp:cNvSpPr/>
      </dsp:nvSpPr>
      <dsp:spPr>
        <a:xfrm>
          <a:off x="2949470" y="2685680"/>
          <a:ext cx="331600" cy="331600"/>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1C1224-9439-4109-AA29-32E866A13872}">
      <dsp:nvSpPr>
        <dsp:cNvPr id="0" name=""/>
        <dsp:cNvSpPr/>
      </dsp:nvSpPr>
      <dsp:spPr>
        <a:xfrm>
          <a:off x="3523645" y="2565618"/>
          <a:ext cx="1347637" cy="571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77850">
            <a:lnSpc>
              <a:spcPct val="100000"/>
            </a:lnSpc>
            <a:spcBef>
              <a:spcPct val="0"/>
            </a:spcBef>
            <a:spcAft>
              <a:spcPct val="35000"/>
            </a:spcAft>
            <a:buNone/>
          </a:pPr>
          <a:r>
            <a:rPr lang="en-GB" sz="1300" b="1" kern="1200" dirty="0">
              <a:solidFill>
                <a:srgbClr val="1F497D"/>
              </a:solidFill>
            </a:rPr>
            <a:t>Take part in a site visit</a:t>
          </a:r>
          <a:endParaRPr lang="en-US" sz="1300" kern="1200" dirty="0">
            <a:solidFill>
              <a:srgbClr val="1F497D"/>
            </a:solidFill>
          </a:endParaRPr>
        </a:p>
      </dsp:txBody>
      <dsp:txXfrm>
        <a:off x="3523645" y="2565618"/>
        <a:ext cx="1347637" cy="571725"/>
      </dsp:txXfrm>
    </dsp:sp>
    <dsp:sp modelId="{363F6EDC-3304-4C88-B240-BA84B12FFFD7}">
      <dsp:nvSpPr>
        <dsp:cNvPr id="0" name=""/>
        <dsp:cNvSpPr/>
      </dsp:nvSpPr>
      <dsp:spPr>
        <a:xfrm>
          <a:off x="552717" y="3847779"/>
          <a:ext cx="571725" cy="57172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167FFC-B770-43AF-818B-6F9DEEFAFF45}">
      <dsp:nvSpPr>
        <dsp:cNvPr id="0" name=""/>
        <dsp:cNvSpPr/>
      </dsp:nvSpPr>
      <dsp:spPr>
        <a:xfrm>
          <a:off x="672779" y="3967841"/>
          <a:ext cx="331600" cy="3316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9F3079-F1E6-4A5B-94FA-AE23F2E602FF}">
      <dsp:nvSpPr>
        <dsp:cNvPr id="0" name=""/>
        <dsp:cNvSpPr/>
      </dsp:nvSpPr>
      <dsp:spPr>
        <a:xfrm>
          <a:off x="1246954" y="3847779"/>
          <a:ext cx="1347637" cy="571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77850">
            <a:lnSpc>
              <a:spcPct val="100000"/>
            </a:lnSpc>
            <a:spcBef>
              <a:spcPct val="0"/>
            </a:spcBef>
            <a:spcAft>
              <a:spcPct val="35000"/>
            </a:spcAft>
            <a:buNone/>
          </a:pPr>
          <a:r>
            <a:rPr lang="en-GB" sz="1300" b="1" kern="1200" dirty="0">
              <a:solidFill>
                <a:srgbClr val="1F497D"/>
              </a:solidFill>
            </a:rPr>
            <a:t>Become a YP Leader</a:t>
          </a:r>
          <a:endParaRPr lang="en-US" sz="1300" kern="1200" dirty="0">
            <a:solidFill>
              <a:srgbClr val="1F497D"/>
            </a:solidFill>
          </a:endParaRPr>
        </a:p>
      </dsp:txBody>
      <dsp:txXfrm>
        <a:off x="1246954" y="3847779"/>
        <a:ext cx="1347637" cy="571725"/>
      </dsp:txXfrm>
    </dsp:sp>
    <dsp:sp modelId="{6BE9D5F3-AE4F-4CDA-819C-DEAA96F9F42F}">
      <dsp:nvSpPr>
        <dsp:cNvPr id="0" name=""/>
        <dsp:cNvSpPr/>
      </dsp:nvSpPr>
      <dsp:spPr>
        <a:xfrm>
          <a:off x="2829407" y="3847779"/>
          <a:ext cx="571725" cy="57172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8C5372-F4D4-48B3-A991-00B3D3B91BC0}">
      <dsp:nvSpPr>
        <dsp:cNvPr id="0" name=""/>
        <dsp:cNvSpPr/>
      </dsp:nvSpPr>
      <dsp:spPr>
        <a:xfrm>
          <a:off x="2949470" y="3967841"/>
          <a:ext cx="331600" cy="331600"/>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AA9A226-78BC-459C-A66F-2C5E5B88E701}">
      <dsp:nvSpPr>
        <dsp:cNvPr id="0" name=""/>
        <dsp:cNvSpPr/>
      </dsp:nvSpPr>
      <dsp:spPr>
        <a:xfrm>
          <a:off x="3523645" y="3847779"/>
          <a:ext cx="1347637" cy="571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US" sz="1100" b="1" kern="1200" dirty="0">
              <a:solidFill>
                <a:srgbClr val="1F497D"/>
              </a:solidFill>
            </a:rPr>
            <a:t>Contribute to annual </a:t>
          </a:r>
          <a:r>
            <a:rPr lang="en-US" sz="1100" b="1" kern="1200" dirty="0">
              <a:solidFill>
                <a:srgbClr val="1F497D"/>
              </a:solidFill>
              <a:latin typeface="Arial"/>
              <a:ea typeface="+mn-ea"/>
              <a:cs typeface="+mn-cs"/>
            </a:rPr>
            <a:t>projects</a:t>
          </a:r>
        </a:p>
      </dsp:txBody>
      <dsp:txXfrm>
        <a:off x="3523645" y="3847779"/>
        <a:ext cx="1347637" cy="5717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8F6AC5-CF7F-40B0-9751-608BFAC7E013}">
      <dsp:nvSpPr>
        <dsp:cNvPr id="0" name=""/>
        <dsp:cNvSpPr/>
      </dsp:nvSpPr>
      <dsp:spPr>
        <a:xfrm>
          <a:off x="-4453178" y="-682948"/>
          <a:ext cx="5305131" cy="5305131"/>
        </a:xfrm>
        <a:prstGeom prst="blockArc">
          <a:avLst>
            <a:gd name="adj1" fmla="val 18900000"/>
            <a:gd name="adj2" fmla="val 2700000"/>
            <a:gd name="adj3" fmla="val 407"/>
          </a:avLst>
        </a:prstGeom>
        <a:noFill/>
        <a:ln w="635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01481E7-9CE6-4114-BB8C-AB8910B2975A}">
      <dsp:nvSpPr>
        <dsp:cNvPr id="0" name=""/>
        <dsp:cNvSpPr/>
      </dsp:nvSpPr>
      <dsp:spPr>
        <a:xfrm>
          <a:off x="446278" y="302848"/>
          <a:ext cx="6077236" cy="606011"/>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81022" tIns="30480" rIns="30480" bIns="30480" numCol="1" spcCol="1270" anchor="ctr" anchorCtr="0">
          <a:noAutofit/>
        </a:bodyPr>
        <a:lstStyle/>
        <a:p>
          <a:pPr marL="0" lvl="0" indent="0" algn="l" defTabSz="533400">
            <a:lnSpc>
              <a:spcPct val="90000"/>
            </a:lnSpc>
            <a:spcBef>
              <a:spcPct val="0"/>
            </a:spcBef>
            <a:spcAft>
              <a:spcPct val="35000"/>
            </a:spcAft>
            <a:buNone/>
          </a:pPr>
          <a:r>
            <a:rPr lang="en-GB" sz="1200" b="1" kern="1200" dirty="0"/>
            <a:t>Best practices, common challenges and lessons learnt</a:t>
          </a:r>
          <a:endParaRPr lang="en-GB" sz="1200" kern="1200" dirty="0"/>
        </a:p>
      </dsp:txBody>
      <dsp:txXfrm>
        <a:off x="446278" y="302848"/>
        <a:ext cx="6077236" cy="606011"/>
      </dsp:txXfrm>
    </dsp:sp>
    <dsp:sp modelId="{8D616233-3807-4F96-BEFB-976E1008CFC3}">
      <dsp:nvSpPr>
        <dsp:cNvPr id="0" name=""/>
        <dsp:cNvSpPr/>
      </dsp:nvSpPr>
      <dsp:spPr>
        <a:xfrm>
          <a:off x="67521" y="227096"/>
          <a:ext cx="757514" cy="757514"/>
        </a:xfrm>
        <a:prstGeom prst="ellipse">
          <a:avLst/>
        </a:prstGeom>
        <a:solidFill>
          <a:schemeClr val="lt1">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1E46F593-BF3D-4200-B323-C1A883FB4372}">
      <dsp:nvSpPr>
        <dsp:cNvPr id="0" name=""/>
        <dsp:cNvSpPr/>
      </dsp:nvSpPr>
      <dsp:spPr>
        <a:xfrm>
          <a:off x="793719" y="1212023"/>
          <a:ext cx="5729795" cy="606011"/>
        </a:xfrm>
        <a:prstGeom prst="rect">
          <a:avLst/>
        </a:prstGeom>
        <a:gradFill rotWithShape="0">
          <a:gsLst>
            <a:gs pos="0">
              <a:schemeClr val="accent4">
                <a:hueOff val="-4861920"/>
                <a:satOff val="-2284"/>
                <a:lumOff val="392"/>
                <a:alphaOff val="0"/>
                <a:satMod val="103000"/>
                <a:lumMod val="102000"/>
                <a:tint val="94000"/>
              </a:schemeClr>
            </a:gs>
            <a:gs pos="50000">
              <a:schemeClr val="accent4">
                <a:hueOff val="-4861920"/>
                <a:satOff val="-2284"/>
                <a:lumOff val="392"/>
                <a:alphaOff val="0"/>
                <a:satMod val="110000"/>
                <a:lumMod val="100000"/>
                <a:shade val="100000"/>
              </a:schemeClr>
            </a:gs>
            <a:gs pos="100000">
              <a:schemeClr val="accent4">
                <a:hueOff val="-4861920"/>
                <a:satOff val="-2284"/>
                <a:lumOff val="39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81022" tIns="30480" rIns="30480" bIns="30480" numCol="1" spcCol="1270" anchor="ctr" anchorCtr="0">
          <a:noAutofit/>
        </a:bodyPr>
        <a:lstStyle/>
        <a:p>
          <a:pPr marL="0" lvl="0" indent="0" algn="l" defTabSz="533400">
            <a:lnSpc>
              <a:spcPct val="90000"/>
            </a:lnSpc>
            <a:spcBef>
              <a:spcPct val="0"/>
            </a:spcBef>
            <a:spcAft>
              <a:spcPct val="35000"/>
            </a:spcAft>
            <a:buNone/>
          </a:pPr>
          <a:r>
            <a:rPr lang="en-GB" sz="1200" b="1" kern="1200" dirty="0"/>
            <a:t>Toolkit for national YP programmes</a:t>
          </a:r>
          <a:endParaRPr lang="en-GB" sz="1200" kern="1200" dirty="0"/>
        </a:p>
      </dsp:txBody>
      <dsp:txXfrm>
        <a:off x="793719" y="1212023"/>
        <a:ext cx="5729795" cy="606011"/>
      </dsp:txXfrm>
    </dsp:sp>
    <dsp:sp modelId="{4F0D71D4-A24C-4345-B1CA-04BC4E7AFB43}">
      <dsp:nvSpPr>
        <dsp:cNvPr id="0" name=""/>
        <dsp:cNvSpPr/>
      </dsp:nvSpPr>
      <dsp:spPr>
        <a:xfrm>
          <a:off x="414962" y="1136272"/>
          <a:ext cx="757514" cy="757514"/>
        </a:xfrm>
        <a:prstGeom prst="ellipse">
          <a:avLst/>
        </a:prstGeom>
        <a:solidFill>
          <a:schemeClr val="lt1">
            <a:hueOff val="0"/>
            <a:satOff val="0"/>
            <a:lumOff val="0"/>
            <a:alphaOff val="0"/>
          </a:schemeClr>
        </a:solidFill>
        <a:ln w="6350" cap="flat" cmpd="sng" algn="ctr">
          <a:solidFill>
            <a:schemeClr val="accent4">
              <a:hueOff val="-4861920"/>
              <a:satOff val="-2284"/>
              <a:lumOff val="392"/>
              <a:alphaOff val="0"/>
            </a:schemeClr>
          </a:solidFill>
          <a:prstDash val="solid"/>
          <a:miter lim="800000"/>
        </a:ln>
        <a:effectLst/>
      </dsp:spPr>
      <dsp:style>
        <a:lnRef idx="1">
          <a:scrgbClr r="0" g="0" b="0"/>
        </a:lnRef>
        <a:fillRef idx="1">
          <a:scrgbClr r="0" g="0" b="0"/>
        </a:fillRef>
        <a:effectRef idx="0">
          <a:scrgbClr r="0" g="0" b="0"/>
        </a:effectRef>
        <a:fontRef idx="minor"/>
      </dsp:style>
    </dsp:sp>
    <dsp:sp modelId="{19010F92-B68D-4796-8D20-65AB3E59EF85}">
      <dsp:nvSpPr>
        <dsp:cNvPr id="0" name=""/>
        <dsp:cNvSpPr/>
      </dsp:nvSpPr>
      <dsp:spPr>
        <a:xfrm>
          <a:off x="793719" y="2121199"/>
          <a:ext cx="5729795" cy="606011"/>
        </a:xfrm>
        <a:prstGeom prst="rect">
          <a:avLst/>
        </a:prstGeom>
        <a:gradFill rotWithShape="0">
          <a:gsLst>
            <a:gs pos="0">
              <a:schemeClr val="accent4">
                <a:hueOff val="-9723841"/>
                <a:satOff val="-4569"/>
                <a:lumOff val="784"/>
                <a:alphaOff val="0"/>
                <a:satMod val="103000"/>
                <a:lumMod val="102000"/>
                <a:tint val="94000"/>
              </a:schemeClr>
            </a:gs>
            <a:gs pos="50000">
              <a:schemeClr val="accent4">
                <a:hueOff val="-9723841"/>
                <a:satOff val="-4569"/>
                <a:lumOff val="784"/>
                <a:alphaOff val="0"/>
                <a:satMod val="110000"/>
                <a:lumMod val="100000"/>
                <a:shade val="100000"/>
              </a:schemeClr>
            </a:gs>
            <a:gs pos="100000">
              <a:schemeClr val="accent4">
                <a:hueOff val="-9723841"/>
                <a:satOff val="-4569"/>
                <a:lumOff val="78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81022" tIns="30480" rIns="30480" bIns="30480" numCol="1" spcCol="1270" anchor="ctr" anchorCtr="0">
          <a:noAutofit/>
        </a:bodyPr>
        <a:lstStyle/>
        <a:p>
          <a:pPr marL="0" lvl="0" indent="0" algn="l" defTabSz="533400">
            <a:lnSpc>
              <a:spcPct val="90000"/>
            </a:lnSpc>
            <a:spcBef>
              <a:spcPct val="0"/>
            </a:spcBef>
            <a:spcAft>
              <a:spcPct val="35000"/>
            </a:spcAft>
            <a:buNone/>
          </a:pPr>
          <a:r>
            <a:rPr lang="en-GB" sz="1200" b="1" kern="1200" dirty="0"/>
            <a:t>Finding the missing puzzles, led by Baoying Tong, IEC YP Leader</a:t>
          </a:r>
          <a:endParaRPr lang="en-GB" sz="1200" kern="1200" dirty="0"/>
        </a:p>
      </dsp:txBody>
      <dsp:txXfrm>
        <a:off x="793719" y="2121199"/>
        <a:ext cx="5729795" cy="606011"/>
      </dsp:txXfrm>
    </dsp:sp>
    <dsp:sp modelId="{F338479A-5930-41C0-AB5A-996AB2459024}">
      <dsp:nvSpPr>
        <dsp:cNvPr id="0" name=""/>
        <dsp:cNvSpPr/>
      </dsp:nvSpPr>
      <dsp:spPr>
        <a:xfrm>
          <a:off x="414962" y="2045447"/>
          <a:ext cx="757514" cy="757514"/>
        </a:xfrm>
        <a:prstGeom prst="ellipse">
          <a:avLst/>
        </a:prstGeom>
        <a:solidFill>
          <a:schemeClr val="lt1">
            <a:hueOff val="0"/>
            <a:satOff val="0"/>
            <a:lumOff val="0"/>
            <a:alphaOff val="0"/>
          </a:schemeClr>
        </a:solidFill>
        <a:ln w="6350" cap="flat" cmpd="sng" algn="ctr">
          <a:solidFill>
            <a:schemeClr val="accent4">
              <a:hueOff val="-9723841"/>
              <a:satOff val="-4569"/>
              <a:lumOff val="784"/>
              <a:alphaOff val="0"/>
            </a:schemeClr>
          </a:solidFill>
          <a:prstDash val="solid"/>
          <a:miter lim="800000"/>
        </a:ln>
        <a:effectLst/>
      </dsp:spPr>
      <dsp:style>
        <a:lnRef idx="1">
          <a:scrgbClr r="0" g="0" b="0"/>
        </a:lnRef>
        <a:fillRef idx="1">
          <a:scrgbClr r="0" g="0" b="0"/>
        </a:fillRef>
        <a:effectRef idx="0">
          <a:scrgbClr r="0" g="0" b="0"/>
        </a:effectRef>
        <a:fontRef idx="minor"/>
      </dsp:style>
    </dsp:sp>
    <dsp:sp modelId="{8FA9932E-CCF2-4496-9947-55DE1FBC7342}">
      <dsp:nvSpPr>
        <dsp:cNvPr id="0" name=""/>
        <dsp:cNvSpPr/>
      </dsp:nvSpPr>
      <dsp:spPr>
        <a:xfrm>
          <a:off x="446278" y="3030374"/>
          <a:ext cx="6077236" cy="606011"/>
        </a:xfrm>
        <a:prstGeom prst="rect">
          <a:avLst/>
        </a:prstGeom>
        <a:gradFill rotWithShape="0">
          <a:gsLst>
            <a:gs pos="0">
              <a:schemeClr val="accent4">
                <a:hueOff val="-14585760"/>
                <a:satOff val="-6853"/>
                <a:lumOff val="1176"/>
                <a:alphaOff val="0"/>
                <a:satMod val="103000"/>
                <a:lumMod val="102000"/>
                <a:tint val="94000"/>
              </a:schemeClr>
            </a:gs>
            <a:gs pos="50000">
              <a:schemeClr val="accent4">
                <a:hueOff val="-14585760"/>
                <a:satOff val="-6853"/>
                <a:lumOff val="1176"/>
                <a:alphaOff val="0"/>
                <a:satMod val="110000"/>
                <a:lumMod val="100000"/>
                <a:shade val="100000"/>
              </a:schemeClr>
            </a:gs>
            <a:gs pos="100000">
              <a:schemeClr val="accent4">
                <a:hueOff val="-14585760"/>
                <a:satOff val="-6853"/>
                <a:lumOff val="117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81022" tIns="30480" rIns="30480" bIns="30480" numCol="1" spcCol="1270" anchor="ctr" anchorCtr="0">
          <a:noAutofit/>
        </a:bodyPr>
        <a:lstStyle/>
        <a:p>
          <a:pPr marL="0" lvl="0" indent="0" algn="l" defTabSz="533400">
            <a:lnSpc>
              <a:spcPct val="90000"/>
            </a:lnSpc>
            <a:spcBef>
              <a:spcPct val="0"/>
            </a:spcBef>
            <a:spcAft>
              <a:spcPct val="35000"/>
            </a:spcAft>
            <a:buNone/>
          </a:pPr>
          <a:r>
            <a:rPr lang="en-GB" sz="1200" kern="1200" dirty="0"/>
            <a:t>Best practices enabling YPs in Asia Pacific. Shuo Wang, IEC YP Leader</a:t>
          </a:r>
        </a:p>
      </dsp:txBody>
      <dsp:txXfrm>
        <a:off x="446278" y="3030374"/>
        <a:ext cx="6077236" cy="606011"/>
      </dsp:txXfrm>
    </dsp:sp>
    <dsp:sp modelId="{8FD3AA7E-0856-480F-B833-91DDB4FF7858}">
      <dsp:nvSpPr>
        <dsp:cNvPr id="0" name=""/>
        <dsp:cNvSpPr/>
      </dsp:nvSpPr>
      <dsp:spPr>
        <a:xfrm>
          <a:off x="67521" y="2954623"/>
          <a:ext cx="757514" cy="757514"/>
        </a:xfrm>
        <a:prstGeom prst="ellipse">
          <a:avLst/>
        </a:prstGeom>
        <a:solidFill>
          <a:schemeClr val="lt1">
            <a:hueOff val="0"/>
            <a:satOff val="0"/>
            <a:lumOff val="0"/>
            <a:alphaOff val="0"/>
          </a:schemeClr>
        </a:solidFill>
        <a:ln w="6350" cap="flat" cmpd="sng" algn="ctr">
          <a:solidFill>
            <a:schemeClr val="accent4">
              <a:hueOff val="-14585760"/>
              <a:satOff val="-6853"/>
              <a:lumOff val="1176"/>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B9DC1E-651E-41A3-A36A-A9C4C059941B}">
      <dsp:nvSpPr>
        <dsp:cNvPr id="0" name=""/>
        <dsp:cNvSpPr/>
      </dsp:nvSpPr>
      <dsp:spPr>
        <a:xfrm>
          <a:off x="8375631" y="2013333"/>
          <a:ext cx="1427509" cy="394132"/>
        </a:xfrm>
        <a:custGeom>
          <a:avLst/>
          <a:gdLst/>
          <a:ahLst/>
          <a:cxnLst/>
          <a:rect l="0" t="0" r="0" b="0"/>
          <a:pathLst>
            <a:path>
              <a:moveTo>
                <a:pt x="0" y="0"/>
              </a:moveTo>
              <a:lnTo>
                <a:pt x="0" y="197066"/>
              </a:lnTo>
              <a:lnTo>
                <a:pt x="1427509" y="197066"/>
              </a:lnTo>
              <a:lnTo>
                <a:pt x="1427509" y="394132"/>
              </a:lnTo>
            </a:path>
          </a:pathLst>
        </a:cu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CD60E27E-F84C-4784-B17D-2C9290526F87}">
      <dsp:nvSpPr>
        <dsp:cNvPr id="0" name=""/>
        <dsp:cNvSpPr/>
      </dsp:nvSpPr>
      <dsp:spPr>
        <a:xfrm>
          <a:off x="6948122" y="2013333"/>
          <a:ext cx="1427509" cy="394132"/>
        </a:xfrm>
        <a:custGeom>
          <a:avLst/>
          <a:gdLst/>
          <a:ahLst/>
          <a:cxnLst/>
          <a:rect l="0" t="0" r="0" b="0"/>
          <a:pathLst>
            <a:path>
              <a:moveTo>
                <a:pt x="1427509" y="0"/>
              </a:moveTo>
              <a:lnTo>
                <a:pt x="1427509" y="197066"/>
              </a:lnTo>
              <a:lnTo>
                <a:pt x="0" y="197066"/>
              </a:lnTo>
              <a:lnTo>
                <a:pt x="0" y="394132"/>
              </a:lnTo>
            </a:path>
          </a:pathLst>
        </a:cu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39479BA3-DD84-46BE-8DB8-188AD113953B}">
      <dsp:nvSpPr>
        <dsp:cNvPr id="0" name=""/>
        <dsp:cNvSpPr/>
      </dsp:nvSpPr>
      <dsp:spPr>
        <a:xfrm>
          <a:off x="2665595" y="2013333"/>
          <a:ext cx="1427509" cy="394132"/>
        </a:xfrm>
        <a:custGeom>
          <a:avLst/>
          <a:gdLst/>
          <a:ahLst/>
          <a:cxnLst/>
          <a:rect l="0" t="0" r="0" b="0"/>
          <a:pathLst>
            <a:path>
              <a:moveTo>
                <a:pt x="0" y="0"/>
              </a:moveTo>
              <a:lnTo>
                <a:pt x="0" y="197066"/>
              </a:lnTo>
              <a:lnTo>
                <a:pt x="1427509" y="197066"/>
              </a:lnTo>
              <a:lnTo>
                <a:pt x="1427509" y="394132"/>
              </a:lnTo>
            </a:path>
          </a:pathLst>
        </a:cu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B2D4BB98-D492-486B-A977-B35C196FFA62}">
      <dsp:nvSpPr>
        <dsp:cNvPr id="0" name=""/>
        <dsp:cNvSpPr/>
      </dsp:nvSpPr>
      <dsp:spPr>
        <a:xfrm>
          <a:off x="1238085" y="2013333"/>
          <a:ext cx="1427509" cy="394132"/>
        </a:xfrm>
        <a:custGeom>
          <a:avLst/>
          <a:gdLst/>
          <a:ahLst/>
          <a:cxnLst/>
          <a:rect l="0" t="0" r="0" b="0"/>
          <a:pathLst>
            <a:path>
              <a:moveTo>
                <a:pt x="1427509" y="0"/>
              </a:moveTo>
              <a:lnTo>
                <a:pt x="1427509" y="197066"/>
              </a:lnTo>
              <a:lnTo>
                <a:pt x="0" y="197066"/>
              </a:lnTo>
              <a:lnTo>
                <a:pt x="0" y="394132"/>
              </a:lnTo>
            </a:path>
          </a:pathLst>
        </a:cu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45EDECAC-BFE6-4175-B90B-9CC35158D267}">
      <dsp:nvSpPr>
        <dsp:cNvPr id="0" name=""/>
        <dsp:cNvSpPr/>
      </dsp:nvSpPr>
      <dsp:spPr>
        <a:xfrm>
          <a:off x="2050373" y="775111"/>
          <a:ext cx="1230443" cy="1238222"/>
        </a:xfrm>
        <a:prstGeom prst="arc">
          <a:avLst>
            <a:gd name="adj1" fmla="val 13200000"/>
            <a:gd name="adj2" fmla="val 192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EE14E92E-03C1-4932-991E-BD4B759F9123}">
      <dsp:nvSpPr>
        <dsp:cNvPr id="0" name=""/>
        <dsp:cNvSpPr/>
      </dsp:nvSpPr>
      <dsp:spPr>
        <a:xfrm>
          <a:off x="2050373" y="775111"/>
          <a:ext cx="1230443" cy="1238222"/>
        </a:xfrm>
        <a:prstGeom prst="arc">
          <a:avLst>
            <a:gd name="adj1" fmla="val 2400000"/>
            <a:gd name="adj2" fmla="val 84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D66187C0-363C-4681-98D0-B15701A69496}">
      <dsp:nvSpPr>
        <dsp:cNvPr id="0" name=""/>
        <dsp:cNvSpPr/>
      </dsp:nvSpPr>
      <dsp:spPr>
        <a:xfrm>
          <a:off x="1435151" y="997991"/>
          <a:ext cx="2460886" cy="792462"/>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kern="1200" dirty="0"/>
            <a:t>YPs actively involved in the process </a:t>
          </a:r>
          <a:endParaRPr lang="en-GB" sz="1600" kern="1200" dirty="0"/>
        </a:p>
      </dsp:txBody>
      <dsp:txXfrm>
        <a:off x="1435151" y="997991"/>
        <a:ext cx="2460886" cy="792462"/>
      </dsp:txXfrm>
    </dsp:sp>
    <dsp:sp modelId="{17580DD4-667A-4D72-A9F7-453ECF10D5B0}">
      <dsp:nvSpPr>
        <dsp:cNvPr id="0" name=""/>
        <dsp:cNvSpPr/>
      </dsp:nvSpPr>
      <dsp:spPr>
        <a:xfrm>
          <a:off x="622864" y="2407466"/>
          <a:ext cx="1230443" cy="1238222"/>
        </a:xfrm>
        <a:prstGeom prst="arc">
          <a:avLst>
            <a:gd name="adj1" fmla="val 13200000"/>
            <a:gd name="adj2" fmla="val 192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9C6AD56B-C57A-4FB8-BCD1-333997D9887C}">
      <dsp:nvSpPr>
        <dsp:cNvPr id="0" name=""/>
        <dsp:cNvSpPr/>
      </dsp:nvSpPr>
      <dsp:spPr>
        <a:xfrm>
          <a:off x="622864" y="2407466"/>
          <a:ext cx="1230443" cy="1238222"/>
        </a:xfrm>
        <a:prstGeom prst="arc">
          <a:avLst>
            <a:gd name="adj1" fmla="val 2400000"/>
            <a:gd name="adj2" fmla="val 84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DE292331-1E19-472E-9202-35E1EE810C4F}">
      <dsp:nvSpPr>
        <dsp:cNvPr id="0" name=""/>
        <dsp:cNvSpPr/>
      </dsp:nvSpPr>
      <dsp:spPr>
        <a:xfrm>
          <a:off x="7642" y="2630346"/>
          <a:ext cx="2460886" cy="792462"/>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kern="1200" dirty="0"/>
            <a:t>Be flexible – explore diverse formats</a:t>
          </a:r>
          <a:endParaRPr lang="en-GB" sz="1600" kern="1200" dirty="0"/>
        </a:p>
      </dsp:txBody>
      <dsp:txXfrm>
        <a:off x="7642" y="2630346"/>
        <a:ext cx="2460886" cy="792462"/>
      </dsp:txXfrm>
    </dsp:sp>
    <dsp:sp modelId="{ABE7A4D0-1158-493B-9639-347BBFAD7073}">
      <dsp:nvSpPr>
        <dsp:cNvPr id="0" name=""/>
        <dsp:cNvSpPr/>
      </dsp:nvSpPr>
      <dsp:spPr>
        <a:xfrm>
          <a:off x="3477882" y="2407466"/>
          <a:ext cx="1230443" cy="1238222"/>
        </a:xfrm>
        <a:prstGeom prst="arc">
          <a:avLst>
            <a:gd name="adj1" fmla="val 13200000"/>
            <a:gd name="adj2" fmla="val 192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10DFE14F-88A1-44D7-8770-D826DE64FF59}">
      <dsp:nvSpPr>
        <dsp:cNvPr id="0" name=""/>
        <dsp:cNvSpPr/>
      </dsp:nvSpPr>
      <dsp:spPr>
        <a:xfrm>
          <a:off x="3477882" y="2407466"/>
          <a:ext cx="1230443" cy="1238222"/>
        </a:xfrm>
        <a:prstGeom prst="arc">
          <a:avLst>
            <a:gd name="adj1" fmla="val 2400000"/>
            <a:gd name="adj2" fmla="val 84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0C55BC3C-1963-45D3-9447-0851A6D52F6B}">
      <dsp:nvSpPr>
        <dsp:cNvPr id="0" name=""/>
        <dsp:cNvSpPr/>
      </dsp:nvSpPr>
      <dsp:spPr>
        <a:xfrm>
          <a:off x="2862661" y="2630346"/>
          <a:ext cx="2460886" cy="792462"/>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kern="1200" dirty="0"/>
            <a:t>Raise awareness of the programme </a:t>
          </a:r>
          <a:endParaRPr lang="en-GB" sz="1600" kern="1200" dirty="0"/>
        </a:p>
      </dsp:txBody>
      <dsp:txXfrm>
        <a:off x="2862661" y="2630346"/>
        <a:ext cx="2460886" cy="792462"/>
      </dsp:txXfrm>
    </dsp:sp>
    <dsp:sp modelId="{DF6463A9-15E5-41EC-8905-E0F9EA7F3EA2}">
      <dsp:nvSpPr>
        <dsp:cNvPr id="0" name=""/>
        <dsp:cNvSpPr/>
      </dsp:nvSpPr>
      <dsp:spPr>
        <a:xfrm>
          <a:off x="7760410" y="775111"/>
          <a:ext cx="1230443" cy="1238222"/>
        </a:xfrm>
        <a:prstGeom prst="arc">
          <a:avLst>
            <a:gd name="adj1" fmla="val 13200000"/>
            <a:gd name="adj2" fmla="val 192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C87A5A57-EE95-40D8-8883-CADA511371C7}">
      <dsp:nvSpPr>
        <dsp:cNvPr id="0" name=""/>
        <dsp:cNvSpPr/>
      </dsp:nvSpPr>
      <dsp:spPr>
        <a:xfrm>
          <a:off x="7760410" y="775111"/>
          <a:ext cx="1230443" cy="1238222"/>
        </a:xfrm>
        <a:prstGeom prst="arc">
          <a:avLst>
            <a:gd name="adj1" fmla="val 2400000"/>
            <a:gd name="adj2" fmla="val 84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C80FC41D-C889-4CA1-8FCB-9E4ACE72282F}">
      <dsp:nvSpPr>
        <dsp:cNvPr id="0" name=""/>
        <dsp:cNvSpPr/>
      </dsp:nvSpPr>
      <dsp:spPr>
        <a:xfrm>
          <a:off x="7145188" y="997991"/>
          <a:ext cx="2460886" cy="792462"/>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kern="1200" dirty="0"/>
            <a:t>Promote diversity in the stakeholder representation</a:t>
          </a:r>
          <a:endParaRPr lang="en-GB" sz="1600" kern="1200" dirty="0"/>
        </a:p>
      </dsp:txBody>
      <dsp:txXfrm>
        <a:off x="7145188" y="997991"/>
        <a:ext cx="2460886" cy="792462"/>
      </dsp:txXfrm>
    </dsp:sp>
    <dsp:sp modelId="{E6100C1E-A5C4-47E4-BF1B-CF81AD24DC8C}">
      <dsp:nvSpPr>
        <dsp:cNvPr id="0" name=""/>
        <dsp:cNvSpPr/>
      </dsp:nvSpPr>
      <dsp:spPr>
        <a:xfrm>
          <a:off x="6332901" y="2407466"/>
          <a:ext cx="1230443" cy="1238222"/>
        </a:xfrm>
        <a:prstGeom prst="arc">
          <a:avLst>
            <a:gd name="adj1" fmla="val 13200000"/>
            <a:gd name="adj2" fmla="val 192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460A88C6-FAFF-4CEF-A419-4C21A098EEFA}">
      <dsp:nvSpPr>
        <dsp:cNvPr id="0" name=""/>
        <dsp:cNvSpPr/>
      </dsp:nvSpPr>
      <dsp:spPr>
        <a:xfrm>
          <a:off x="6332901" y="2407466"/>
          <a:ext cx="1230443" cy="1238222"/>
        </a:xfrm>
        <a:prstGeom prst="arc">
          <a:avLst>
            <a:gd name="adj1" fmla="val 2400000"/>
            <a:gd name="adj2" fmla="val 84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7D512AC0-FE9B-4EDC-849E-D36F6AB150A9}">
      <dsp:nvSpPr>
        <dsp:cNvPr id="0" name=""/>
        <dsp:cNvSpPr/>
      </dsp:nvSpPr>
      <dsp:spPr>
        <a:xfrm>
          <a:off x="5717679" y="2630346"/>
          <a:ext cx="2460886" cy="792462"/>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kern="1200" dirty="0"/>
            <a:t>Convince the industry and have their full support</a:t>
          </a:r>
          <a:endParaRPr lang="en-GB" sz="1600" kern="1200" dirty="0"/>
        </a:p>
      </dsp:txBody>
      <dsp:txXfrm>
        <a:off x="5717679" y="2630346"/>
        <a:ext cx="2460886" cy="792462"/>
      </dsp:txXfrm>
    </dsp:sp>
    <dsp:sp modelId="{2E17497B-5CDC-4962-AAC6-4D3424C6B048}">
      <dsp:nvSpPr>
        <dsp:cNvPr id="0" name=""/>
        <dsp:cNvSpPr/>
      </dsp:nvSpPr>
      <dsp:spPr>
        <a:xfrm>
          <a:off x="9187919" y="2407466"/>
          <a:ext cx="1230443" cy="1238222"/>
        </a:xfrm>
        <a:prstGeom prst="arc">
          <a:avLst>
            <a:gd name="adj1" fmla="val 13200000"/>
            <a:gd name="adj2" fmla="val 192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76A83DB3-972E-4DB7-80B2-F7C4E3FE7877}">
      <dsp:nvSpPr>
        <dsp:cNvPr id="0" name=""/>
        <dsp:cNvSpPr/>
      </dsp:nvSpPr>
      <dsp:spPr>
        <a:xfrm>
          <a:off x="9187919" y="2407466"/>
          <a:ext cx="1230443" cy="1238222"/>
        </a:xfrm>
        <a:prstGeom prst="arc">
          <a:avLst>
            <a:gd name="adj1" fmla="val 2400000"/>
            <a:gd name="adj2" fmla="val 8400000"/>
          </a:avLst>
        </a:prstGeom>
        <a:noFill/>
        <a:ln w="6350" cap="flat" cmpd="sng" algn="ctr">
          <a:solidFill>
            <a:schemeClr val="bg1">
              <a:lumMod val="75000"/>
            </a:schemeClr>
          </a:solidFill>
          <a:prstDash val="solid"/>
          <a:miter lim="800000"/>
        </a:ln>
        <a:effectLst/>
      </dsp:spPr>
      <dsp:style>
        <a:lnRef idx="1">
          <a:scrgbClr r="0" g="0" b="0"/>
        </a:lnRef>
        <a:fillRef idx="0">
          <a:scrgbClr r="0" g="0" b="0"/>
        </a:fillRef>
        <a:effectRef idx="0">
          <a:scrgbClr r="0" g="0" b="0"/>
        </a:effectRef>
        <a:fontRef idx="minor"/>
      </dsp:style>
    </dsp:sp>
    <dsp:sp modelId="{DB6DE243-CCB1-495A-A560-D64BEB569F04}">
      <dsp:nvSpPr>
        <dsp:cNvPr id="0" name=""/>
        <dsp:cNvSpPr/>
      </dsp:nvSpPr>
      <dsp:spPr>
        <a:xfrm>
          <a:off x="8572698" y="2630346"/>
          <a:ext cx="2460886" cy="792462"/>
        </a:xfrm>
        <a:prstGeom prst="rect">
          <a:avLst/>
        </a:prstGeom>
        <a:noFill/>
        <a:ln w="6350" cap="flat" cmpd="sng" algn="ctr">
          <a:noFill/>
          <a:prstDash val="solid"/>
          <a:miter lim="800000"/>
        </a:ln>
        <a:effectLst/>
        <a:sp3d/>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kern="1200" dirty="0"/>
            <a:t>Encourage  NCs to keep YPs actively involved in the national </a:t>
          </a:r>
          <a:r>
            <a:rPr lang="en-GB" sz="1600" b="1" kern="1200"/>
            <a:t>level </a:t>
          </a:r>
        </a:p>
      </dsp:txBody>
      <dsp:txXfrm>
        <a:off x="8572698" y="2630346"/>
        <a:ext cx="2460886" cy="792462"/>
      </dsp:txXfrm>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88A7A6C-5732-FEE1-AF10-21A12E62E7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0A67C1A7-0971-6381-B96E-13EE263BB82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28D0B8D-0B37-44A0-8240-7090541760B9}" type="datetimeFigureOut">
              <a:rPr lang="en-GB" smtClean="0"/>
              <a:t>2022-08-31</a:t>
            </a:fld>
            <a:endParaRPr lang="en-GB"/>
          </a:p>
        </p:txBody>
      </p:sp>
      <p:sp>
        <p:nvSpPr>
          <p:cNvPr id="4" name="Footer Placeholder 3">
            <a:extLst>
              <a:ext uri="{FF2B5EF4-FFF2-40B4-BE49-F238E27FC236}">
                <a16:creationId xmlns:a16="http://schemas.microsoft.com/office/drawing/2014/main" id="{BC12E929-366A-3D84-EF89-784242BFFDD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80777798-02BB-0DFF-919E-4CB31444BD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4128EBD-A9B3-4153-ACB2-C93BD3F817A2}" type="slidenum">
              <a:rPr lang="en-GB" smtClean="0"/>
              <a:t>‹#›</a:t>
            </a:fld>
            <a:endParaRPr lang="en-GB"/>
          </a:p>
        </p:txBody>
      </p:sp>
    </p:spTree>
    <p:extLst>
      <p:ext uri="{BB962C8B-B14F-4D97-AF65-F5344CB8AC3E}">
        <p14:creationId xmlns:p14="http://schemas.microsoft.com/office/powerpoint/2010/main" val="32007951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B7FD71-DE7D-47EA-BD5F-935596C85A92}" type="datetimeFigureOut">
              <a:rPr lang="en-US" smtClean="0"/>
              <a:t>8/31/2022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B89DD0-1E8D-4B61-ADE9-B87318B81BF8}" type="slidenum">
              <a:rPr lang="en-US" smtClean="0"/>
              <a:t>‹#›</a:t>
            </a:fld>
            <a:endParaRPr lang="en-US" dirty="0"/>
          </a:p>
        </p:txBody>
      </p:sp>
    </p:spTree>
    <p:extLst>
      <p:ext uri="{BB962C8B-B14F-4D97-AF65-F5344CB8AC3E}">
        <p14:creationId xmlns:p14="http://schemas.microsoft.com/office/powerpoint/2010/main" val="2318534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pPr/>
              <a:t>2</a:t>
            </a:fld>
            <a:endParaRPr lang="en-US"/>
          </a:p>
        </p:txBody>
      </p:sp>
    </p:spTree>
    <p:extLst>
      <p:ext uri="{BB962C8B-B14F-4D97-AF65-F5344CB8AC3E}">
        <p14:creationId xmlns:p14="http://schemas.microsoft.com/office/powerpoint/2010/main" val="2197613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is important to note is that succession planning and preparing for the future is a joint effort between several stakeholders: NCs, IEC, and technical officers. We all must be sure that all stakeholders understand the importance of diversity in technical and management work by involving the YPs in their processes. </a:t>
            </a:r>
          </a:p>
          <a:p>
            <a:endParaRPr lang="en-GB" dirty="0"/>
          </a:p>
          <a:p>
            <a:r>
              <a:rPr lang="en-GB" dirty="0"/>
              <a:t>The YPs must be actively involved in the process of national activities. The most successful national programmes are when YPs are in the driver’s seat of the design and implementation of the Programmes, and their feedback is invaluable. </a:t>
            </a:r>
          </a:p>
          <a:p>
            <a:r>
              <a:rPr lang="en-GB" dirty="0"/>
              <a:t>NCs with no activities for their YPs at this stage can start with a few activities in the form of online workshops, small get-togethers and seminars as implementing a workshop for several days can be overwhelming. </a:t>
            </a:r>
          </a:p>
          <a:p>
            <a:r>
              <a:rPr lang="en-GB" dirty="0"/>
              <a:t>Part of the requirement for those attending a YP workshop should be that </a:t>
            </a:r>
            <a:r>
              <a:rPr lang="en-GB"/>
              <a:t>they support the </a:t>
            </a:r>
            <a:r>
              <a:rPr lang="en-GB" dirty="0"/>
              <a:t>NC YP Programme</a:t>
            </a:r>
          </a:p>
          <a:p>
            <a:endParaRPr lang="en-GB" dirty="0"/>
          </a:p>
          <a:p>
            <a:r>
              <a:rPr lang="en-GB" dirty="0"/>
              <a:t>It is also important to keep raising awareness about the Programme, standardization and conformity assessment. YPs can do this through their network in universities and the workplace. </a:t>
            </a:r>
          </a:p>
          <a:p>
            <a:r>
              <a:rPr lang="en-GB" dirty="0"/>
              <a:t>Convincing the industry and having their full support is also key to success. It is highly recommended that NCs reach out to their stakeholders proactively and remind them of the importance of being actively involved in technical work. </a:t>
            </a:r>
          </a:p>
          <a:p>
            <a:endParaRPr lang="en-GB" dirty="0"/>
          </a:p>
          <a:p>
            <a:r>
              <a:rPr lang="en-GB" dirty="0"/>
              <a:t>Offer opportunities to YPs to stay involved after participating in the activities at the national or international level: it can be opportunities at the management level or technical work based on their interests and expertise. No solution fits all. On the contrary, opportunities for involvement need to be diverse and cover a broad spectrum of areas to attract more YPs.</a:t>
            </a:r>
          </a:p>
          <a:p>
            <a:endParaRPr lang="en-GB" dirty="0"/>
          </a:p>
          <a:p>
            <a:pPr marL="0" marR="0">
              <a:spcBef>
                <a:spcPts val="0"/>
              </a:spcBef>
              <a:spcAft>
                <a:spcPts val="0"/>
              </a:spcAft>
            </a:pPr>
            <a:r>
              <a:rPr lang="en-GB" sz="1800" dirty="0">
                <a:effectLst/>
                <a:latin typeface="Arial" panose="020B0604020202020204" pitchFamily="34" charset="0"/>
              </a:rPr>
              <a:t>Stay relevant – countries will have difficulties following if they are not prepared – involving the YPs needs to be a joint endeavour for NCs</a:t>
            </a:r>
          </a:p>
          <a:p>
            <a:pPr marL="0" marR="0">
              <a:spcBef>
                <a:spcPts val="0"/>
              </a:spcBef>
              <a:spcAft>
                <a:spcPts val="0"/>
              </a:spcAft>
            </a:pPr>
            <a:r>
              <a:rPr lang="en-GB" sz="1800" dirty="0">
                <a:effectLst/>
                <a:latin typeface="Arial" panose="020B0604020202020204" pitchFamily="34" charset="0"/>
              </a:rPr>
              <a:t> a common approach to YPs at the national level </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13</a:t>
            </a:fld>
            <a:endParaRPr lang="en-US" dirty="0"/>
          </a:p>
        </p:txBody>
      </p:sp>
    </p:spTree>
    <p:extLst>
      <p:ext uri="{BB962C8B-B14F-4D97-AF65-F5344CB8AC3E}">
        <p14:creationId xmlns:p14="http://schemas.microsoft.com/office/powerpoint/2010/main" val="283080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aseline="0" dirty="0"/>
              <a:t>If you want to find out more about the YP Programme you can go to the YP website at the following link or contact us at youngprofessionals@iec.ch</a:t>
            </a:r>
            <a:endParaRPr lang="en-GB" sz="1200" dirty="0"/>
          </a:p>
        </p:txBody>
      </p:sp>
      <p:sp>
        <p:nvSpPr>
          <p:cNvPr id="4" name="Slide Number Placeholder 3"/>
          <p:cNvSpPr>
            <a:spLocks noGrp="1"/>
          </p:cNvSpPr>
          <p:nvPr>
            <p:ph type="sldNum" sz="quarter" idx="10"/>
          </p:nvPr>
        </p:nvSpPr>
        <p:spPr/>
        <p:txBody>
          <a:bodyPr/>
          <a:lstStyle/>
          <a:p>
            <a:fld id="{DDB2C970-EE8C-424A-9702-1A15978DC623}" type="slidenum">
              <a:rPr lang="en-US" smtClean="0"/>
              <a:t>14</a:t>
            </a:fld>
            <a:endParaRPr lang="en-US"/>
          </a:p>
        </p:txBody>
      </p:sp>
    </p:spTree>
    <p:extLst>
      <p:ext uri="{BB962C8B-B14F-4D97-AF65-F5344CB8AC3E}">
        <p14:creationId xmlns:p14="http://schemas.microsoft.com/office/powerpoint/2010/main" val="2314696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have any questions, please do not hesitate to contact Aristea Kyriakati, Head of Affiliate Countries and Membership Programmes at youngprofessionals@iec.ch or visit the IEC website at </a:t>
            </a:r>
          </a:p>
          <a:p>
            <a:r>
              <a:rPr lang="en-GB" dirty="0"/>
              <a:t>https://www.iec.ch/young-professionals </a:t>
            </a:r>
          </a:p>
        </p:txBody>
      </p:sp>
      <p:sp>
        <p:nvSpPr>
          <p:cNvPr id="4" name="Slide Number Placeholder 3"/>
          <p:cNvSpPr>
            <a:spLocks noGrp="1"/>
          </p:cNvSpPr>
          <p:nvPr>
            <p:ph type="sldNum" sz="quarter" idx="5"/>
          </p:nvPr>
        </p:nvSpPr>
        <p:spPr/>
        <p:txBody>
          <a:bodyPr/>
          <a:lstStyle/>
          <a:p>
            <a:fld id="{4DB89DD0-1E8D-4B61-ADE9-B87318B81BF8}" type="slidenum">
              <a:rPr lang="en-US" smtClean="0"/>
              <a:t>15</a:t>
            </a:fld>
            <a:endParaRPr lang="en-US" dirty="0"/>
          </a:p>
        </p:txBody>
      </p:sp>
    </p:spTree>
    <p:extLst>
      <p:ext uri="{BB962C8B-B14F-4D97-AF65-F5344CB8AC3E}">
        <p14:creationId xmlns:p14="http://schemas.microsoft.com/office/powerpoint/2010/main" val="1073481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3</a:t>
            </a:fld>
            <a:endParaRPr lang="en-US" dirty="0"/>
          </a:p>
        </p:txBody>
      </p:sp>
    </p:spTree>
    <p:extLst>
      <p:ext uri="{BB962C8B-B14F-4D97-AF65-F5344CB8AC3E}">
        <p14:creationId xmlns:p14="http://schemas.microsoft.com/office/powerpoint/2010/main" val="300139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rPr>
              <a:t>Diversity is an important part of the IEC YP Programme.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rPr>
              <a:t>The IEC YP Programme has welcomed a total of 753 unique participants from 58 National Committees since its debut in 2010.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b="0" i="0" dirty="0">
                <a:solidFill>
                  <a:srgbClr val="333333"/>
                </a:solidFill>
                <a:effectLst/>
                <a:latin typeface="Roboto" panose="02000000000000000000" pitchFamily="2" charset="0"/>
              </a:rPr>
              <a:t>YPs come from 58 National Committees (NCs). All geographical regions are represented with Europe and Asia representing 75% of participants. The number of NCs represented increased by 70%; from 27 NCs in 2010 to 46 in 2021.</a:t>
            </a:r>
            <a:endParaRPr lang="en-US" sz="1800" dirty="0">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A total of 838 YPs have attended the IEC YP Programme. This number includes the YP Leaders, 2020 YPs renominated in 2021 and a few other participants who have attended the YP Workshop more than once.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4</a:t>
            </a:fld>
            <a:endParaRPr lang="en-US" dirty="0"/>
          </a:p>
        </p:txBody>
      </p:sp>
    </p:spTree>
    <p:extLst>
      <p:ext uri="{BB962C8B-B14F-4D97-AF65-F5344CB8AC3E}">
        <p14:creationId xmlns:p14="http://schemas.microsoft.com/office/powerpoint/2010/main" val="2335973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The average age of the IEC YPs when they attend the Workshop is 31 years old.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333333"/>
                </a:solidFill>
                <a:effectLst/>
                <a:latin typeface="Roboto" panose="02000000000000000000" pitchFamily="2" charset="0"/>
              </a:rPr>
              <a:t>Out of 753 YPs, 567 were male and 186 were female, representing 75% and 25% respectively.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333333"/>
                </a:solidFill>
                <a:effectLst/>
                <a:latin typeface="Roboto" panose="02000000000000000000" pitchFamily="2" charset="0"/>
              </a:rPr>
              <a:t>The latter is based on the title field filled at the time of registration to the Expert Management System (EMS). YPs may always register under a different gender by contacting the YP Programme Secretariat.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The percentage of female participants increased from 11% in 2010 to 31% in 2021.  The Programme is one of the most successful initiatives striving towards gender balance. Of course, nominations are submitted from the NCs who are instrumental in nominating both male and female YPs.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p>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5</a:t>
            </a:fld>
            <a:endParaRPr lang="en-US" dirty="0"/>
          </a:p>
        </p:txBody>
      </p:sp>
    </p:spTree>
    <p:extLst>
      <p:ext uri="{BB962C8B-B14F-4D97-AF65-F5344CB8AC3E}">
        <p14:creationId xmlns:p14="http://schemas.microsoft.com/office/powerpoint/2010/main" val="3748468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rPr>
              <a:t>Currently 218 YPs have active roles in the IEC, which corresponds to 28,9% of the total number of YPs. Of course, many more have stayed active at the national and regional level.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 table includes information about the roles in governance bodies and standardization work. The table does not include information on conformity assessment or contribution in the national level, as data is not available.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DB2C970-EE8C-424A-9702-1A15978DC623}" type="slidenum">
              <a:rPr lang="en-US" smtClean="0"/>
              <a:t>6</a:t>
            </a:fld>
            <a:endParaRPr lang="en-US"/>
          </a:p>
        </p:txBody>
      </p:sp>
    </p:spTree>
    <p:extLst>
      <p:ext uri="{BB962C8B-B14F-4D97-AF65-F5344CB8AC3E}">
        <p14:creationId xmlns:p14="http://schemas.microsoft.com/office/powerpoint/2010/main" val="2314696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776D2D-CF9E-47DC-A4C3-3C5A97CA601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1950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10</a:t>
            </a:fld>
            <a:endParaRPr lang="en-US" dirty="0"/>
          </a:p>
        </p:txBody>
      </p:sp>
    </p:spTree>
    <p:extLst>
      <p:ext uri="{BB962C8B-B14F-4D97-AF65-F5344CB8AC3E}">
        <p14:creationId xmlns:p14="http://schemas.microsoft.com/office/powerpoint/2010/main" val="3081887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11</a:t>
            </a:fld>
            <a:endParaRPr lang="en-US" dirty="0"/>
          </a:p>
        </p:txBody>
      </p:sp>
    </p:spTree>
    <p:extLst>
      <p:ext uri="{BB962C8B-B14F-4D97-AF65-F5344CB8AC3E}">
        <p14:creationId xmlns:p14="http://schemas.microsoft.com/office/powerpoint/2010/main" val="1674694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dirty="0"/>
              <a:t>Every year IEC YPs stress the need for NCs to establish national IEC YP Programmes focused on the electrotechnical sector</a:t>
            </a:r>
            <a:r>
              <a:rPr lang="en-US" sz="1200" b="0" dirty="0"/>
              <a:t>.</a:t>
            </a:r>
          </a:p>
          <a:p>
            <a:endParaRPr lang="en-US" sz="1200" b="0" dirty="0"/>
          </a:p>
          <a:p>
            <a:r>
              <a:rPr lang="en-US" sz="1200" b="0" dirty="0"/>
              <a:t>Recent initiatives include but are not limited to the following:</a:t>
            </a:r>
          </a:p>
          <a:p>
            <a:endParaRPr lang="en-US" sz="1200" b="0" dirty="0"/>
          </a:p>
          <a:p>
            <a:r>
              <a:rPr lang="en-US" sz="1200" b="0" dirty="0"/>
              <a:t>Baoying Tong, one of the IEC YP Leaders in 2019, through his annual YP leader project, supported the newest IEC Members to establish YP activities at the national level. As a result, Ghana, Cote d’Ivoire and Uganda received support and mentoring from IEC members and nominated YPs for the first time in 2021. </a:t>
            </a:r>
          </a:p>
          <a:p>
            <a:r>
              <a:rPr lang="en-US" sz="1200" b="0" dirty="0"/>
              <a:t>You can find more information about the project at https://www.iec.ch/blog/promoting-cultural-and-geographical-diversity.</a:t>
            </a:r>
          </a:p>
          <a:p>
            <a:endParaRPr lang="en-US" sz="1200" b="0" dirty="0"/>
          </a:p>
          <a:p>
            <a:r>
              <a:rPr lang="en-US" sz="1200" b="0" dirty="0"/>
              <a:t>The 2019 YP Leaders also designed and implemented a public webinar in May 2021 about the best practices enabling YPs in the Asia Pacific region showcasing the importance of national YP programmes through the eyes of IEC YP alumni. The recording of the webinar can be found in the IEC Academy at https://www.iec.ch/academy/past-webinars?webinar_tags=All&amp;page=1 under Past webinars.</a:t>
            </a:r>
          </a:p>
          <a:p>
            <a:endParaRPr lang="en-US" sz="1200" b="0" dirty="0"/>
          </a:p>
          <a:p>
            <a:pPr marL="0" indent="0">
              <a:buNone/>
            </a:pPr>
            <a:r>
              <a:rPr lang="en-US" sz="1200" b="0" dirty="0"/>
              <a:t> </a:t>
            </a:r>
          </a:p>
          <a:p>
            <a:r>
              <a:rPr lang="en-US" sz="1200" b="0" dirty="0"/>
              <a:t>More than 15 programmes are currently running or being set-up (Covid-19 had an implication on the activities) – more needs to be done. </a:t>
            </a:r>
          </a:p>
          <a:p>
            <a:r>
              <a:rPr lang="en-US" sz="1200" b="0" dirty="0"/>
              <a:t>IEC offers a toolkit for national YP programmes to all the IEC Members  (available in the IEC Collaboration Platform under the NC Secretaries workspace). The toolkit was updated in 2021 with the help and support of the YP Leaders and NC MPI Working Group on national YP Programmes.</a:t>
            </a:r>
          </a:p>
          <a:p>
            <a:endParaRPr lang="en-US" sz="1200" b="0" dirty="0"/>
          </a:p>
          <a:p>
            <a:endParaRPr lang="en-US" sz="1200" b="0" dirty="0"/>
          </a:p>
          <a:p>
            <a:r>
              <a:rPr lang="en-US" sz="1200" b="0" dirty="0"/>
              <a:t>IEC YPs are the ambassadors of the YP Programme and are the ones who encourage their NCs to </a:t>
            </a:r>
            <a:r>
              <a:rPr lang="en-US" sz="1200" b="0" dirty="0" err="1"/>
              <a:t>organise</a:t>
            </a:r>
            <a:r>
              <a:rPr lang="en-US" sz="1200" b="0" dirty="0"/>
              <a:t> activities in the national level. </a:t>
            </a:r>
            <a:endParaRPr lang="en-GB" sz="1200" b="0" dirty="0"/>
          </a:p>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12</a:t>
            </a:fld>
            <a:endParaRPr lang="en-US" dirty="0"/>
          </a:p>
        </p:txBody>
      </p:sp>
    </p:spTree>
    <p:extLst>
      <p:ext uri="{BB962C8B-B14F-4D97-AF65-F5344CB8AC3E}">
        <p14:creationId xmlns:p14="http://schemas.microsoft.com/office/powerpoint/2010/main" val="4286381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7531767" y="3648075"/>
            <a:ext cx="4296880" cy="1204118"/>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7" name="Picture 6">
            <a:extLst>
              <a:ext uri="{FF2B5EF4-FFF2-40B4-BE49-F238E27FC236}">
                <a16:creationId xmlns:a16="http://schemas.microsoft.com/office/drawing/2014/main" id="{5203CBD5-B99D-3488-E8CD-B120BE39F9E8}"/>
              </a:ext>
            </a:extLst>
          </p:cNvPr>
          <p:cNvPicPr>
            <a:picLocks noChangeAspect="1"/>
          </p:cNvPicPr>
          <p:nvPr userDrawn="1"/>
        </p:nvPicPr>
        <p:blipFill>
          <a:blip r:embed="rId2"/>
          <a:srcRect/>
          <a:stretch/>
        </p:blipFill>
        <p:spPr>
          <a:xfrm>
            <a:off x="9331935" y="316800"/>
            <a:ext cx="2756551" cy="684000"/>
          </a:xfrm>
          <a:prstGeom prst="rect">
            <a:avLst/>
          </a:prstGeom>
        </p:spPr>
      </p:pic>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254E19-743D-809A-CE07-1194CCA2B0C4}"/>
              </a:ext>
            </a:extLst>
          </p:cNvPr>
          <p:cNvSpPr txBox="1"/>
          <p:nvPr userDrawn="1"/>
        </p:nvSpPr>
        <p:spPr>
          <a:xfrm>
            <a:off x="0" y="337930"/>
            <a:ext cx="4393583" cy="5201424"/>
          </a:xfrm>
          <a:prstGeom prst="rect">
            <a:avLst/>
          </a:prstGeom>
          <a:noFill/>
        </p:spPr>
        <p:txBody>
          <a:bodyPr wrap="square" rtlCol="0">
            <a:spAutoFit/>
          </a:bodyPr>
          <a:lstStyle/>
          <a:p>
            <a:r>
              <a:rPr lang="en-GB" sz="16600" dirty="0">
                <a:solidFill>
                  <a:srgbClr val="C9E8FF"/>
                </a:solidFill>
                <a:latin typeface="Arial" panose="020B0604020202020204" pitchFamily="34" charset="0"/>
                <a:cs typeface="Arial" panose="020B0604020202020204" pitchFamily="34" charset="0"/>
              </a:rPr>
              <a:t>“</a:t>
            </a:r>
          </a:p>
          <a:p>
            <a:r>
              <a:rPr lang="en-GB" sz="9600" dirty="0">
                <a:solidFill>
                  <a:srgbClr val="C9E8FF"/>
                </a:solidFill>
                <a:latin typeface="Arial" panose="020B0604020202020204" pitchFamily="34" charset="0"/>
                <a:cs typeface="Arial" panose="020B0604020202020204" pitchFamily="34" charset="0"/>
              </a:rPr>
              <a:t>          </a:t>
            </a:r>
            <a:r>
              <a:rPr lang="en-GB" sz="16600" dirty="0">
                <a:solidFill>
                  <a:srgbClr val="C9E8FF"/>
                </a:solidFill>
                <a:latin typeface="Arial" panose="020B0604020202020204" pitchFamily="34" charset="0"/>
                <a:cs typeface="Arial" panose="020B0604020202020204" pitchFamily="34" charset="0"/>
              </a:rPr>
              <a:t>” </a:t>
            </a:r>
          </a:p>
        </p:txBody>
      </p:sp>
      <p:sp>
        <p:nvSpPr>
          <p:cNvPr id="10" name="Picture Placeholder 9">
            <a:extLst>
              <a:ext uri="{FF2B5EF4-FFF2-40B4-BE49-F238E27FC236}">
                <a16:creationId xmlns:a16="http://schemas.microsoft.com/office/drawing/2014/main" id="{FDFBA353-19B1-4A04-A7EE-345F93C189D4}"/>
              </a:ext>
            </a:extLst>
          </p:cNvPr>
          <p:cNvSpPr>
            <a:spLocks noGrp="1"/>
          </p:cNvSpPr>
          <p:nvPr>
            <p:ph type="pic" sz="quarter" idx="13"/>
          </p:nvPr>
        </p:nvSpPr>
        <p:spPr>
          <a:xfrm>
            <a:off x="6248399" y="621682"/>
            <a:ext cx="5486400" cy="5595812"/>
          </a:xfrm>
          <a:solidFill>
            <a:srgbClr val="E5F4FF"/>
          </a:solidFill>
        </p:spPr>
        <p:txBody>
          <a:bodyPr/>
          <a:lstStyle/>
          <a:p>
            <a:r>
              <a:rPr lang="en-US"/>
              <a:t>Click icon to add picture</a:t>
            </a:r>
            <a:endParaRPr lang="en-US" dirty="0"/>
          </a:p>
        </p:txBody>
      </p:sp>
      <p:sp>
        <p:nvSpPr>
          <p:cNvPr id="11" name="Picture Placeholder 9">
            <a:extLst>
              <a:ext uri="{FF2B5EF4-FFF2-40B4-BE49-F238E27FC236}">
                <a16:creationId xmlns:a16="http://schemas.microsoft.com/office/drawing/2014/main" id="{F15B60AE-D6AB-472C-8342-2A3EB53493C8}"/>
              </a:ext>
            </a:extLst>
          </p:cNvPr>
          <p:cNvSpPr>
            <a:spLocks noGrp="1"/>
          </p:cNvSpPr>
          <p:nvPr>
            <p:ph type="pic" sz="quarter" idx="14"/>
          </p:nvPr>
        </p:nvSpPr>
        <p:spPr>
          <a:xfrm>
            <a:off x="4393583" y="1273262"/>
            <a:ext cx="3001534" cy="4464845"/>
          </a:xfrm>
          <a:solidFill>
            <a:srgbClr val="C9E8FF"/>
          </a:solidFill>
        </p:spPr>
        <p:txBody>
          <a:bodyPr/>
          <a:lstStyle/>
          <a:p>
            <a:r>
              <a:rPr lang="en-US"/>
              <a:t>Click icon to add picture</a:t>
            </a:r>
            <a:endParaRPr lang="en-US" dirty="0"/>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4" name="Title 1">
            <a:extLst>
              <a:ext uri="{FF2B5EF4-FFF2-40B4-BE49-F238E27FC236}">
                <a16:creationId xmlns:a16="http://schemas.microsoft.com/office/drawing/2014/main" id="{F6AF8EFB-71D5-4AE7-634E-22D0A9D60D58}"/>
              </a:ext>
            </a:extLst>
          </p:cNvPr>
          <p:cNvSpPr>
            <a:spLocks noGrp="1"/>
          </p:cNvSpPr>
          <p:nvPr>
            <p:ph type="title" hasCustomPrompt="1"/>
          </p:nvPr>
        </p:nvSpPr>
        <p:spPr>
          <a:xfrm>
            <a:off x="457200" y="1371614"/>
            <a:ext cx="3463274" cy="2514586"/>
          </a:xfrm>
        </p:spPr>
        <p:txBody>
          <a:bodyPr anchor="t" anchorCtr="0">
            <a:normAutofit/>
          </a:bodyPr>
          <a:lstStyle>
            <a:lvl1pPr>
              <a:defRPr sz="2800">
                <a:solidFill>
                  <a:srgbClr val="0060A9"/>
                </a:solidFill>
              </a:defRPr>
            </a:lvl1pPr>
          </a:lstStyle>
          <a:p>
            <a:r>
              <a:rPr lang="en-US" dirty="0"/>
              <a:t>Click to add quote    </a:t>
            </a:r>
          </a:p>
        </p:txBody>
      </p:sp>
      <p:sp>
        <p:nvSpPr>
          <p:cNvPr id="15" name="Text Placeholder 6">
            <a:extLst>
              <a:ext uri="{FF2B5EF4-FFF2-40B4-BE49-F238E27FC236}">
                <a16:creationId xmlns:a16="http://schemas.microsoft.com/office/drawing/2014/main" id="{BB44880F-9352-652F-9347-5C449301D93F}"/>
              </a:ext>
            </a:extLst>
          </p:cNvPr>
          <p:cNvSpPr>
            <a:spLocks noGrp="1"/>
          </p:cNvSpPr>
          <p:nvPr>
            <p:ph type="body" sz="quarter" idx="15"/>
          </p:nvPr>
        </p:nvSpPr>
        <p:spPr>
          <a:xfrm>
            <a:off x="457201" y="4044452"/>
            <a:ext cx="3463274" cy="840370"/>
          </a:xfrm>
        </p:spPr>
        <p:txBody>
          <a:bodyPr>
            <a:normAutofit/>
          </a:bodyPr>
          <a:lstStyle>
            <a:lvl1pPr marL="0" indent="0" algn="r">
              <a:lnSpc>
                <a:spcPts val="2400"/>
              </a:lnSpc>
              <a:buFont typeface="Arial" panose="020B0604020202020204" pitchFamily="34" charset="0"/>
              <a:buNone/>
              <a:defRPr sz="1800" spc="30" baseline="0">
                <a:solidFill>
                  <a:schemeClr val="tx1">
                    <a:lumMod val="75000"/>
                    <a:lumOff val="25000"/>
                  </a:schemeClr>
                </a:solidFill>
              </a:defRPr>
            </a:lvl1pPr>
            <a:lvl2pPr marL="457200" indent="0">
              <a:lnSpc>
                <a:spcPts val="2400"/>
              </a:lnSpc>
              <a:buFont typeface="Arial" panose="020B0604020202020204" pitchFamily="34" charset="0"/>
              <a:buNone/>
              <a:defRPr sz="1600" spc="30" baseline="0">
                <a:solidFill>
                  <a:schemeClr val="tx1">
                    <a:lumMod val="75000"/>
                    <a:lumOff val="25000"/>
                  </a:schemeClr>
                </a:solidFill>
              </a:defRPr>
            </a:lvl2pPr>
            <a:lvl3pPr marL="914400" indent="0">
              <a:lnSpc>
                <a:spcPts val="2400"/>
              </a:lnSpc>
              <a:buFont typeface="Arial" panose="020B0604020202020204" pitchFamily="34" charset="0"/>
              <a:buNone/>
              <a:defRPr sz="1600" spc="30" baseline="0">
                <a:solidFill>
                  <a:schemeClr val="tx1">
                    <a:lumMod val="75000"/>
                    <a:lumOff val="25000"/>
                  </a:schemeClr>
                </a:solidFill>
              </a:defRPr>
            </a:lvl3pPr>
            <a:lvl4pPr marL="1371600" indent="0">
              <a:lnSpc>
                <a:spcPts val="2400"/>
              </a:lnSpc>
              <a:buFont typeface="Arial" panose="020B0604020202020204" pitchFamily="34" charset="0"/>
              <a:buNone/>
              <a:defRPr sz="1600" spc="30" baseline="0">
                <a:solidFill>
                  <a:schemeClr val="tx1">
                    <a:lumMod val="75000"/>
                    <a:lumOff val="25000"/>
                  </a:schemeClr>
                </a:solidFill>
              </a:defRPr>
            </a:lvl4pPr>
            <a:lvl5pPr marL="1828800" indent="0">
              <a:lnSpc>
                <a:spcPts val="2400"/>
              </a:lnSpc>
              <a:buFont typeface="Arial" panose="020B0604020202020204" pitchFamily="34" charset="0"/>
              <a:buNone/>
              <a:defRPr sz="1600" spc="30" baseline="0">
                <a:solidFill>
                  <a:schemeClr val="tx1">
                    <a:lumMod val="75000"/>
                    <a:lumOff val="25000"/>
                  </a:schemeClr>
                </a:solidFill>
              </a:defRPr>
            </a:lvl5pPr>
          </a:lstStyle>
          <a:p>
            <a:pPr lvl="0"/>
            <a:r>
              <a:rPr lang="en-US"/>
              <a:t>Click to edit Master text styles</a:t>
            </a:r>
          </a:p>
        </p:txBody>
      </p:sp>
      <p:pic>
        <p:nvPicPr>
          <p:cNvPr id="9" name="Picture 8">
            <a:extLst>
              <a:ext uri="{FF2B5EF4-FFF2-40B4-BE49-F238E27FC236}">
                <a16:creationId xmlns:a16="http://schemas.microsoft.com/office/drawing/2014/main" id="{7583E3D4-A571-B6AC-0EC4-358BE49C506B}"/>
              </a:ext>
            </a:extLst>
          </p:cNvPr>
          <p:cNvPicPr>
            <a:picLocks noChangeAspect="1"/>
          </p:cNvPicPr>
          <p:nvPr userDrawn="1"/>
        </p:nvPicPr>
        <p:blipFill>
          <a:blip r:embed="rId2"/>
          <a:srcRect/>
          <a:stretch/>
        </p:blipFill>
        <p:spPr>
          <a:xfrm>
            <a:off x="457200" y="6217200"/>
            <a:ext cx="2321306" cy="576000"/>
          </a:xfrm>
          <a:prstGeom prst="rect">
            <a:avLst/>
          </a:prstGeom>
        </p:spPr>
      </p:pic>
    </p:spTree>
    <p:extLst>
      <p:ext uri="{BB962C8B-B14F-4D97-AF65-F5344CB8AC3E}">
        <p14:creationId xmlns:p14="http://schemas.microsoft.com/office/powerpoint/2010/main" val="1476947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2776643-6C33-46CD-A918-AB0CEA571F00}"/>
              </a:ext>
            </a:extLst>
          </p:cNvPr>
          <p:cNvSpPr/>
          <p:nvPr userDrawn="1"/>
        </p:nvSpPr>
        <p:spPr>
          <a:xfrm>
            <a:off x="6086475" y="1455821"/>
            <a:ext cx="5638800" cy="4678280"/>
          </a:xfrm>
          <a:prstGeom prst="rect">
            <a:avLst/>
          </a:prstGeom>
          <a:solidFill>
            <a:srgbClr val="E5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B6E62D2-A055-4712-92CC-4B02419D51FB}"/>
              </a:ext>
            </a:extLst>
          </p:cNvPr>
          <p:cNvSpPr/>
          <p:nvPr userDrawn="1"/>
        </p:nvSpPr>
        <p:spPr>
          <a:xfrm>
            <a:off x="457200" y="1455821"/>
            <a:ext cx="5638800" cy="4678280"/>
          </a:xfrm>
          <a:prstGeom prst="rect">
            <a:avLst/>
          </a:prstGeom>
          <a:solidFill>
            <a:srgbClr val="C9E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1289639" y="1687850"/>
            <a:ext cx="4341733" cy="823912"/>
          </a:xfrm>
        </p:spPr>
        <p:txBody>
          <a:bodyPr anchor="ctr" anchorCtr="0">
            <a:normAutofit/>
          </a:bodyPr>
          <a:lstStyle>
            <a:lvl1pPr marL="0" indent="0">
              <a:buNone/>
              <a:defRPr sz="20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1289640" y="2668171"/>
            <a:ext cx="4341732" cy="3370679"/>
          </a:xfrm>
        </p:spPr>
        <p:txBody>
          <a:bodyPr>
            <a:norm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6780133" y="1687850"/>
            <a:ext cx="4703841" cy="823912"/>
          </a:xfrm>
        </p:spPr>
        <p:txBody>
          <a:bodyPr anchor="ctr" anchorCtr="0">
            <a:normAutofit/>
          </a:bodyPr>
          <a:lstStyle>
            <a:lvl1pPr marL="0" indent="0">
              <a:buNone/>
              <a:defRPr sz="20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hasCustomPrompt="1"/>
          </p:nvPr>
        </p:nvSpPr>
        <p:spPr>
          <a:xfrm>
            <a:off x="6780134" y="2632075"/>
            <a:ext cx="4703840" cy="3406775"/>
          </a:xfrm>
        </p:spPr>
        <p:txBody>
          <a:bodyPr>
            <a:norm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2" name="Title Placeholder 1">
            <a:extLst>
              <a:ext uri="{FF2B5EF4-FFF2-40B4-BE49-F238E27FC236}">
                <a16:creationId xmlns:a16="http://schemas.microsoft.com/office/drawing/2014/main" id="{8F373FE6-ED8B-B85B-7D9C-D016CD8FB140}"/>
              </a:ext>
            </a:extLst>
          </p:cNvPr>
          <p:cNvSpPr>
            <a:spLocks noGrp="1"/>
          </p:cNvSpPr>
          <p:nvPr>
            <p:ph type="title"/>
          </p:nvPr>
        </p:nvSpPr>
        <p:spPr>
          <a:xfrm>
            <a:off x="457200" y="381001"/>
            <a:ext cx="11268075"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41731116-902E-C206-37F0-0784CDE34697}"/>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215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 option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7958712" y="1454400"/>
            <a:ext cx="3749040" cy="4660650"/>
          </a:xfrm>
          <a:prstGeom prst="rect">
            <a:avLst/>
          </a:prstGeom>
          <a:solidFill>
            <a:srgbClr val="E5F4F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211097" y="1454400"/>
            <a:ext cx="3749040" cy="4660650"/>
          </a:xfrm>
          <a:prstGeom prst="rect">
            <a:avLst/>
          </a:prstGeom>
          <a:solidFill>
            <a:srgbClr val="E5F4FF">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9"/>
            <a:ext cx="3747921" cy="4662049"/>
          </a:xfrm>
          <a:prstGeom prst="rect">
            <a:avLst/>
          </a:prstGeom>
          <a:solidFill>
            <a:srgbClr val="E5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839788" y="1654493"/>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839788" y="2478405"/>
            <a:ext cx="2971800" cy="3248025"/>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10188" y="1654493"/>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hasCustomPrompt="1"/>
          </p:nvPr>
        </p:nvSpPr>
        <p:spPr>
          <a:xfrm>
            <a:off x="4610188" y="2478405"/>
            <a:ext cx="2971800" cy="3246120"/>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30134" y="1664018"/>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3" name="Content Placeholder 5">
            <a:extLst>
              <a:ext uri="{FF2B5EF4-FFF2-40B4-BE49-F238E27FC236}">
                <a16:creationId xmlns:a16="http://schemas.microsoft.com/office/drawing/2014/main" id="{8FBB2F8D-6092-468C-BA48-836286C6B7E1}"/>
              </a:ext>
            </a:extLst>
          </p:cNvPr>
          <p:cNvSpPr>
            <a:spLocks noGrp="1"/>
          </p:cNvSpPr>
          <p:nvPr>
            <p:ph sz="quarter" idx="14" hasCustomPrompt="1"/>
          </p:nvPr>
        </p:nvSpPr>
        <p:spPr>
          <a:xfrm>
            <a:off x="8430134" y="2487930"/>
            <a:ext cx="2971800" cy="3246120"/>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cxnSp>
        <p:nvCxnSpPr>
          <p:cNvPr id="14" name="Straight Connector 13">
            <a:extLst>
              <a:ext uri="{FF2B5EF4-FFF2-40B4-BE49-F238E27FC236}">
                <a16:creationId xmlns:a16="http://schemas.microsoft.com/office/drawing/2014/main" id="{F987AFE4-63F2-5D68-6603-1B31FDB04F7F}"/>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6773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s - option 2">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D82CB93-1324-F3E9-1517-3596CDAE23E8}"/>
              </a:ext>
            </a:extLst>
          </p:cNvPr>
          <p:cNvSpPr/>
          <p:nvPr userDrawn="1"/>
        </p:nvSpPr>
        <p:spPr>
          <a:xfrm>
            <a:off x="8200823" y="2892343"/>
            <a:ext cx="3528000" cy="3144236"/>
          </a:xfrm>
          <a:prstGeom prst="rect">
            <a:avLst/>
          </a:prstGeom>
          <a:noFill/>
          <a:ln w="28575">
            <a:solidFill>
              <a:srgbClr val="008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D6E86BF8-FF21-CBD2-A766-6DF10F500AF4}"/>
              </a:ext>
            </a:extLst>
          </p:cNvPr>
          <p:cNvSpPr/>
          <p:nvPr userDrawn="1"/>
        </p:nvSpPr>
        <p:spPr>
          <a:xfrm>
            <a:off x="4331749" y="2892343"/>
            <a:ext cx="3528000" cy="3144236"/>
          </a:xfrm>
          <a:prstGeom prst="rect">
            <a:avLst/>
          </a:prstGeom>
          <a:noFill/>
          <a:ln w="28575">
            <a:solidFill>
              <a:srgbClr val="00A4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8200825" y="1454398"/>
            <a:ext cx="3528000" cy="1974601"/>
          </a:xfrm>
          <a:prstGeom prst="rect">
            <a:avLst/>
          </a:prstGeom>
          <a:solidFill>
            <a:srgbClr val="0082A9"/>
          </a:solidFill>
          <a:ln w="28575">
            <a:solidFill>
              <a:srgbClr val="008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5166467A-6BE6-93D7-16C9-6127C15838C8}"/>
              </a:ext>
            </a:extLst>
          </p:cNvPr>
          <p:cNvSpPr/>
          <p:nvPr userDrawn="1"/>
        </p:nvSpPr>
        <p:spPr>
          <a:xfrm>
            <a:off x="466688" y="2892343"/>
            <a:ext cx="3528000" cy="3144236"/>
          </a:xfrm>
          <a:prstGeom prst="rect">
            <a:avLst/>
          </a:prstGeom>
          <a:noFill/>
          <a:ln w="28575">
            <a:solidFill>
              <a:srgbClr val="0194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331999" y="1454398"/>
            <a:ext cx="3528000" cy="1974601"/>
          </a:xfrm>
          <a:prstGeom prst="rect">
            <a:avLst/>
          </a:prstGeom>
          <a:solidFill>
            <a:srgbClr val="00A4A9"/>
          </a:solidFill>
          <a:ln w="28575">
            <a:solidFill>
              <a:srgbClr val="00A4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8"/>
            <a:ext cx="3528000" cy="1974601"/>
          </a:xfrm>
          <a:prstGeom prst="rect">
            <a:avLst/>
          </a:prstGeom>
          <a:solidFill>
            <a:srgbClr val="0194CB"/>
          </a:solidFill>
          <a:ln w="28575">
            <a:solidFill>
              <a:srgbClr val="0194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740775" y="2629070"/>
            <a:ext cx="2971800" cy="498370"/>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741275" y="3645982"/>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09849" y="2629070"/>
            <a:ext cx="2971800" cy="498369"/>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78923" y="2629071"/>
            <a:ext cx="2971800" cy="522042"/>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19" name="Content Placeholder 3">
            <a:extLst>
              <a:ext uri="{FF2B5EF4-FFF2-40B4-BE49-F238E27FC236}">
                <a16:creationId xmlns:a16="http://schemas.microsoft.com/office/drawing/2014/main" id="{8EE670F3-BBA3-81EB-575E-885858F502C5}"/>
              </a:ext>
            </a:extLst>
          </p:cNvPr>
          <p:cNvSpPr>
            <a:spLocks noGrp="1"/>
          </p:cNvSpPr>
          <p:nvPr>
            <p:ph sz="half" idx="14" hasCustomPrompt="1"/>
          </p:nvPr>
        </p:nvSpPr>
        <p:spPr>
          <a:xfrm>
            <a:off x="4585703"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20" name="Content Placeholder 3">
            <a:extLst>
              <a:ext uri="{FF2B5EF4-FFF2-40B4-BE49-F238E27FC236}">
                <a16:creationId xmlns:a16="http://schemas.microsoft.com/office/drawing/2014/main" id="{DB8138F5-0878-DF6C-9731-42A170A3EE2D}"/>
              </a:ext>
            </a:extLst>
          </p:cNvPr>
          <p:cNvSpPr>
            <a:spLocks noGrp="1"/>
          </p:cNvSpPr>
          <p:nvPr>
            <p:ph sz="half" idx="15" hasCustomPrompt="1"/>
          </p:nvPr>
        </p:nvSpPr>
        <p:spPr>
          <a:xfrm>
            <a:off x="8454527"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8" name="Picture Placeholder 7">
            <a:extLst>
              <a:ext uri="{FF2B5EF4-FFF2-40B4-BE49-F238E27FC236}">
                <a16:creationId xmlns:a16="http://schemas.microsoft.com/office/drawing/2014/main" id="{B38327E9-AAA0-3EF4-B04F-62A676355E9F}"/>
              </a:ext>
            </a:extLst>
          </p:cNvPr>
          <p:cNvSpPr>
            <a:spLocks noGrp="1"/>
          </p:cNvSpPr>
          <p:nvPr>
            <p:ph type="pic" sz="quarter" idx="16" hasCustomPrompt="1"/>
          </p:nvPr>
        </p:nvSpPr>
        <p:spPr>
          <a:xfrm>
            <a:off x="1177103" y="1622595"/>
            <a:ext cx="2099144" cy="972000"/>
          </a:xfrm>
        </p:spPr>
        <p:txBody>
          <a:bodyPr>
            <a:normAutofit/>
          </a:bodyPr>
          <a:lstStyle>
            <a:lvl1pPr>
              <a:defRPr sz="1400">
                <a:solidFill>
                  <a:schemeClr val="bg1"/>
                </a:solidFill>
              </a:defRPr>
            </a:lvl1pPr>
          </a:lstStyle>
          <a:p>
            <a:r>
              <a:rPr lang="en-GB" dirty="0"/>
              <a:t>Click to add icon</a:t>
            </a:r>
          </a:p>
        </p:txBody>
      </p:sp>
      <p:sp>
        <p:nvSpPr>
          <p:cNvPr id="21" name="Picture Placeholder 7">
            <a:extLst>
              <a:ext uri="{FF2B5EF4-FFF2-40B4-BE49-F238E27FC236}">
                <a16:creationId xmlns:a16="http://schemas.microsoft.com/office/drawing/2014/main" id="{785769BB-1917-7BB5-2737-9CED530C3C32}"/>
              </a:ext>
            </a:extLst>
          </p:cNvPr>
          <p:cNvSpPr>
            <a:spLocks noGrp="1"/>
          </p:cNvSpPr>
          <p:nvPr>
            <p:ph type="pic" sz="quarter" idx="17" hasCustomPrompt="1"/>
          </p:nvPr>
        </p:nvSpPr>
        <p:spPr>
          <a:xfrm>
            <a:off x="5043128" y="1622595"/>
            <a:ext cx="2099144" cy="972000"/>
          </a:xfrm>
        </p:spPr>
        <p:txBody>
          <a:bodyPr>
            <a:normAutofit/>
          </a:bodyPr>
          <a:lstStyle>
            <a:lvl1pPr>
              <a:defRPr sz="1400">
                <a:solidFill>
                  <a:schemeClr val="bg1"/>
                </a:solidFill>
              </a:defRPr>
            </a:lvl1pPr>
          </a:lstStyle>
          <a:p>
            <a:r>
              <a:rPr lang="en-GB" dirty="0"/>
              <a:t>Click to add icon</a:t>
            </a:r>
          </a:p>
        </p:txBody>
      </p:sp>
      <p:sp>
        <p:nvSpPr>
          <p:cNvPr id="22" name="Picture Placeholder 7">
            <a:extLst>
              <a:ext uri="{FF2B5EF4-FFF2-40B4-BE49-F238E27FC236}">
                <a16:creationId xmlns:a16="http://schemas.microsoft.com/office/drawing/2014/main" id="{7D80D9CB-6816-D3C8-DAD6-380BC90C4E19}"/>
              </a:ext>
            </a:extLst>
          </p:cNvPr>
          <p:cNvSpPr>
            <a:spLocks noGrp="1"/>
          </p:cNvSpPr>
          <p:nvPr>
            <p:ph type="pic" sz="quarter" idx="18" hasCustomPrompt="1"/>
          </p:nvPr>
        </p:nvSpPr>
        <p:spPr>
          <a:xfrm>
            <a:off x="8915251" y="1622595"/>
            <a:ext cx="2099144" cy="972000"/>
          </a:xfrm>
        </p:spPr>
        <p:txBody>
          <a:bodyPr>
            <a:normAutofit/>
          </a:bodyPr>
          <a:lstStyle>
            <a:lvl1pPr>
              <a:defRPr sz="1400">
                <a:solidFill>
                  <a:schemeClr val="bg1"/>
                </a:solidFill>
              </a:defRPr>
            </a:lvl1pPr>
          </a:lstStyle>
          <a:p>
            <a:r>
              <a:rPr lang="en-GB" dirty="0"/>
              <a:t>Click to add icon</a:t>
            </a:r>
          </a:p>
        </p:txBody>
      </p:sp>
      <p:cxnSp>
        <p:nvCxnSpPr>
          <p:cNvPr id="23" name="Straight Connector 22">
            <a:extLst>
              <a:ext uri="{FF2B5EF4-FFF2-40B4-BE49-F238E27FC236}">
                <a16:creationId xmlns:a16="http://schemas.microsoft.com/office/drawing/2014/main" id="{6339CDCB-7BC4-FFBD-0DA0-628D353BD35B}"/>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19631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lumns - option 3">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D82CB93-1324-F3E9-1517-3596CDAE23E8}"/>
              </a:ext>
            </a:extLst>
          </p:cNvPr>
          <p:cNvSpPr/>
          <p:nvPr userDrawn="1"/>
        </p:nvSpPr>
        <p:spPr>
          <a:xfrm>
            <a:off x="8200823" y="2892343"/>
            <a:ext cx="3528000" cy="3144236"/>
          </a:xfrm>
          <a:prstGeom prst="rect">
            <a:avLst/>
          </a:prstGeom>
          <a:noFill/>
          <a:ln w="28575">
            <a:solidFill>
              <a:srgbClr val="F49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D6E86BF8-FF21-CBD2-A766-6DF10F500AF4}"/>
              </a:ext>
            </a:extLst>
          </p:cNvPr>
          <p:cNvSpPr/>
          <p:nvPr userDrawn="1"/>
        </p:nvSpPr>
        <p:spPr>
          <a:xfrm>
            <a:off x="4331749" y="2892343"/>
            <a:ext cx="3528000" cy="3144236"/>
          </a:xfrm>
          <a:prstGeom prst="rect">
            <a:avLst/>
          </a:prstGeom>
          <a:noFill/>
          <a:ln w="28575">
            <a:solidFill>
              <a:srgbClr val="6BA9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8200825" y="1454398"/>
            <a:ext cx="3528000" cy="1974601"/>
          </a:xfrm>
          <a:prstGeom prst="rect">
            <a:avLst/>
          </a:prstGeom>
          <a:solidFill>
            <a:srgbClr val="F49416"/>
          </a:solidFill>
          <a:ln w="28575">
            <a:solidFill>
              <a:srgbClr val="F49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5166467A-6BE6-93D7-16C9-6127C15838C8}"/>
              </a:ext>
            </a:extLst>
          </p:cNvPr>
          <p:cNvSpPr/>
          <p:nvPr userDrawn="1"/>
        </p:nvSpPr>
        <p:spPr>
          <a:xfrm>
            <a:off x="466688" y="2892343"/>
            <a:ext cx="3528000" cy="3144236"/>
          </a:xfrm>
          <a:prstGeom prst="rect">
            <a:avLst/>
          </a:prstGeom>
          <a:noFill/>
          <a:ln w="28575">
            <a:solidFill>
              <a:srgbClr val="A90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331999" y="1454398"/>
            <a:ext cx="3528000" cy="1974601"/>
          </a:xfrm>
          <a:prstGeom prst="rect">
            <a:avLst/>
          </a:prstGeom>
          <a:solidFill>
            <a:srgbClr val="6BA906"/>
          </a:solidFill>
          <a:ln w="28575">
            <a:solidFill>
              <a:srgbClr val="6BA9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8"/>
            <a:ext cx="3528000" cy="1974601"/>
          </a:xfrm>
          <a:prstGeom prst="rect">
            <a:avLst/>
          </a:prstGeom>
          <a:solidFill>
            <a:srgbClr val="A90060"/>
          </a:solidFill>
          <a:ln w="28575">
            <a:solidFill>
              <a:srgbClr val="A90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740775" y="2629070"/>
            <a:ext cx="2971800" cy="498370"/>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741275" y="3645982"/>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09849" y="2629070"/>
            <a:ext cx="2971800" cy="498369"/>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78923" y="2629071"/>
            <a:ext cx="2971800" cy="522042"/>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19" name="Content Placeholder 3">
            <a:extLst>
              <a:ext uri="{FF2B5EF4-FFF2-40B4-BE49-F238E27FC236}">
                <a16:creationId xmlns:a16="http://schemas.microsoft.com/office/drawing/2014/main" id="{8EE670F3-BBA3-81EB-575E-885858F502C5}"/>
              </a:ext>
            </a:extLst>
          </p:cNvPr>
          <p:cNvSpPr>
            <a:spLocks noGrp="1"/>
          </p:cNvSpPr>
          <p:nvPr>
            <p:ph sz="half" idx="14" hasCustomPrompt="1"/>
          </p:nvPr>
        </p:nvSpPr>
        <p:spPr>
          <a:xfrm>
            <a:off x="4585703"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20" name="Content Placeholder 3">
            <a:extLst>
              <a:ext uri="{FF2B5EF4-FFF2-40B4-BE49-F238E27FC236}">
                <a16:creationId xmlns:a16="http://schemas.microsoft.com/office/drawing/2014/main" id="{DB8138F5-0878-DF6C-9731-42A170A3EE2D}"/>
              </a:ext>
            </a:extLst>
          </p:cNvPr>
          <p:cNvSpPr>
            <a:spLocks noGrp="1"/>
          </p:cNvSpPr>
          <p:nvPr>
            <p:ph sz="half" idx="15" hasCustomPrompt="1"/>
          </p:nvPr>
        </p:nvSpPr>
        <p:spPr>
          <a:xfrm>
            <a:off x="8454527"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8" name="Picture Placeholder 7">
            <a:extLst>
              <a:ext uri="{FF2B5EF4-FFF2-40B4-BE49-F238E27FC236}">
                <a16:creationId xmlns:a16="http://schemas.microsoft.com/office/drawing/2014/main" id="{B38327E9-AAA0-3EF4-B04F-62A676355E9F}"/>
              </a:ext>
            </a:extLst>
          </p:cNvPr>
          <p:cNvSpPr>
            <a:spLocks noGrp="1"/>
          </p:cNvSpPr>
          <p:nvPr>
            <p:ph type="pic" sz="quarter" idx="16" hasCustomPrompt="1"/>
          </p:nvPr>
        </p:nvSpPr>
        <p:spPr>
          <a:xfrm>
            <a:off x="1177103" y="1622595"/>
            <a:ext cx="2099144" cy="972000"/>
          </a:xfrm>
        </p:spPr>
        <p:txBody>
          <a:bodyPr>
            <a:normAutofit/>
          </a:bodyPr>
          <a:lstStyle>
            <a:lvl1pPr>
              <a:defRPr sz="1400">
                <a:solidFill>
                  <a:schemeClr val="bg1"/>
                </a:solidFill>
              </a:defRPr>
            </a:lvl1pPr>
          </a:lstStyle>
          <a:p>
            <a:r>
              <a:rPr lang="en-GB" dirty="0"/>
              <a:t>Click to add icon</a:t>
            </a:r>
          </a:p>
        </p:txBody>
      </p:sp>
      <p:sp>
        <p:nvSpPr>
          <p:cNvPr id="21" name="Picture Placeholder 7">
            <a:extLst>
              <a:ext uri="{FF2B5EF4-FFF2-40B4-BE49-F238E27FC236}">
                <a16:creationId xmlns:a16="http://schemas.microsoft.com/office/drawing/2014/main" id="{785769BB-1917-7BB5-2737-9CED530C3C32}"/>
              </a:ext>
            </a:extLst>
          </p:cNvPr>
          <p:cNvSpPr>
            <a:spLocks noGrp="1"/>
          </p:cNvSpPr>
          <p:nvPr>
            <p:ph type="pic" sz="quarter" idx="17" hasCustomPrompt="1"/>
          </p:nvPr>
        </p:nvSpPr>
        <p:spPr>
          <a:xfrm>
            <a:off x="5043128" y="1622595"/>
            <a:ext cx="2099144" cy="972000"/>
          </a:xfrm>
        </p:spPr>
        <p:txBody>
          <a:bodyPr>
            <a:normAutofit/>
          </a:bodyPr>
          <a:lstStyle>
            <a:lvl1pPr>
              <a:defRPr sz="1400">
                <a:solidFill>
                  <a:schemeClr val="bg1"/>
                </a:solidFill>
              </a:defRPr>
            </a:lvl1pPr>
          </a:lstStyle>
          <a:p>
            <a:r>
              <a:rPr lang="en-GB" dirty="0"/>
              <a:t>Click to add icon</a:t>
            </a:r>
          </a:p>
        </p:txBody>
      </p:sp>
      <p:sp>
        <p:nvSpPr>
          <p:cNvPr id="22" name="Picture Placeholder 7">
            <a:extLst>
              <a:ext uri="{FF2B5EF4-FFF2-40B4-BE49-F238E27FC236}">
                <a16:creationId xmlns:a16="http://schemas.microsoft.com/office/drawing/2014/main" id="{7D80D9CB-6816-D3C8-DAD6-380BC90C4E19}"/>
              </a:ext>
            </a:extLst>
          </p:cNvPr>
          <p:cNvSpPr>
            <a:spLocks noGrp="1"/>
          </p:cNvSpPr>
          <p:nvPr>
            <p:ph type="pic" sz="quarter" idx="18" hasCustomPrompt="1"/>
          </p:nvPr>
        </p:nvSpPr>
        <p:spPr>
          <a:xfrm>
            <a:off x="8915251" y="1622595"/>
            <a:ext cx="2099144" cy="972000"/>
          </a:xfrm>
        </p:spPr>
        <p:txBody>
          <a:bodyPr>
            <a:normAutofit/>
          </a:bodyPr>
          <a:lstStyle>
            <a:lvl1pPr>
              <a:defRPr sz="1400">
                <a:solidFill>
                  <a:schemeClr val="bg1"/>
                </a:solidFill>
              </a:defRPr>
            </a:lvl1pPr>
          </a:lstStyle>
          <a:p>
            <a:r>
              <a:rPr lang="en-GB" dirty="0"/>
              <a:t>Click to add icon</a:t>
            </a:r>
          </a:p>
        </p:txBody>
      </p:sp>
      <p:cxnSp>
        <p:nvCxnSpPr>
          <p:cNvPr id="24" name="Straight Connector 23">
            <a:extLst>
              <a:ext uri="{FF2B5EF4-FFF2-40B4-BE49-F238E27FC236}">
                <a16:creationId xmlns:a16="http://schemas.microsoft.com/office/drawing/2014/main" id="{6BC1ED28-8ECF-CB7B-06D6-5D11D9BA7D6F}"/>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2563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ummary">
    <p:spTree>
      <p:nvGrpSpPr>
        <p:cNvPr id="1" name=""/>
        <p:cNvGrpSpPr/>
        <p:nvPr/>
      </p:nvGrpSpPr>
      <p:grpSpPr>
        <a:xfrm>
          <a:off x="0" y="0"/>
          <a:ext cx="0" cy="0"/>
          <a:chOff x="0" y="0"/>
          <a:chExt cx="0" cy="0"/>
        </a:xfrm>
      </p:grpSpPr>
      <p:sp>
        <p:nvSpPr>
          <p:cNvPr id="17" name="Picture Placeholder 3">
            <a:extLst>
              <a:ext uri="{FF2B5EF4-FFF2-40B4-BE49-F238E27FC236}">
                <a16:creationId xmlns:a16="http://schemas.microsoft.com/office/drawing/2014/main" id="{7B56DF65-07B3-366A-5B0A-6B995B68E337}"/>
              </a:ext>
            </a:extLst>
          </p:cNvPr>
          <p:cNvSpPr>
            <a:spLocks noGrp="1"/>
          </p:cNvSpPr>
          <p:nvPr>
            <p:ph type="pic" sz="quarter" idx="16"/>
          </p:nvPr>
        </p:nvSpPr>
        <p:spPr>
          <a:xfrm>
            <a:off x="8515350" y="674688"/>
            <a:ext cx="3219450" cy="5622925"/>
          </a:xfrm>
          <a:solidFill>
            <a:srgbClr val="E5F4FF"/>
          </a:solidFill>
        </p:spPr>
        <p:txBody>
          <a:bodyPr/>
          <a:lstStyle>
            <a:lvl1pPr>
              <a:defRPr/>
            </a:lvl1pPr>
          </a:lstStyle>
          <a:p>
            <a:r>
              <a:rPr lang="en-US"/>
              <a:t>Click icon to add picture</a:t>
            </a:r>
            <a:endParaRPr lang="en-GB" dirty="0"/>
          </a:p>
        </p:txBody>
      </p:sp>
      <p:sp>
        <p:nvSpPr>
          <p:cNvPr id="6" name="Rectangle 5">
            <a:extLst>
              <a:ext uri="{FF2B5EF4-FFF2-40B4-BE49-F238E27FC236}">
                <a16:creationId xmlns:a16="http://schemas.microsoft.com/office/drawing/2014/main" id="{4CA4DC27-A467-4265-AAB1-754D3F86CCAF}"/>
              </a:ext>
              <a:ext uri="{C183D7F6-B498-43B3-948B-1728B52AA6E4}">
                <adec:decorative xmlns:adec="http://schemas.microsoft.com/office/drawing/2017/decorative" val="1"/>
              </a:ext>
            </a:extLst>
          </p:cNvPr>
          <p:cNvSpPr/>
          <p:nvPr userDrawn="1"/>
        </p:nvSpPr>
        <p:spPr>
          <a:xfrm>
            <a:off x="0" y="1"/>
            <a:ext cx="5871411" cy="6858000"/>
          </a:xfrm>
          <a:prstGeom prst="rect">
            <a:avLst/>
          </a:prstGeom>
          <a:solidFill>
            <a:srgbClr val="C9E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0B5ED18-7A07-47F1-8056-CD86B076AFE2}"/>
              </a:ext>
            </a:extLst>
          </p:cNvPr>
          <p:cNvSpPr>
            <a:spLocks noGrp="1"/>
          </p:cNvSpPr>
          <p:nvPr>
            <p:ph type="title" hasCustomPrompt="1"/>
          </p:nvPr>
        </p:nvSpPr>
        <p:spPr>
          <a:xfrm>
            <a:off x="449179" y="541425"/>
            <a:ext cx="5009147" cy="938458"/>
          </a:xfrm>
        </p:spPr>
        <p:txBody>
          <a:bodyPr>
            <a:normAutofit/>
          </a:bodyPr>
          <a:lstStyle>
            <a:lvl1pPr>
              <a:defRPr sz="3200">
                <a:solidFill>
                  <a:srgbClr val="0060A9"/>
                </a:solidFill>
              </a:defRPr>
            </a:lvl1pPr>
          </a:lstStyle>
          <a:p>
            <a:r>
              <a:rPr lang="en-US" dirty="0"/>
              <a:t>Click to add title</a:t>
            </a:r>
          </a:p>
        </p:txBody>
      </p:sp>
      <p:sp>
        <p:nvSpPr>
          <p:cNvPr id="9" name="Text Placeholder 8">
            <a:extLst>
              <a:ext uri="{FF2B5EF4-FFF2-40B4-BE49-F238E27FC236}">
                <a16:creationId xmlns:a16="http://schemas.microsoft.com/office/drawing/2014/main" id="{2C9CC7B6-D9ED-464B-8206-98055EB53FCF}"/>
              </a:ext>
            </a:extLst>
          </p:cNvPr>
          <p:cNvSpPr>
            <a:spLocks noGrp="1"/>
          </p:cNvSpPr>
          <p:nvPr>
            <p:ph type="body" sz="quarter" idx="13" hasCustomPrompt="1"/>
          </p:nvPr>
        </p:nvSpPr>
        <p:spPr>
          <a:xfrm>
            <a:off x="457200" y="1752351"/>
            <a:ext cx="5009146" cy="4275387"/>
          </a:xfrm>
        </p:spPr>
        <p:txBody>
          <a:bodyPr>
            <a:normAutofit/>
          </a:bodyPr>
          <a:lstStyle>
            <a:lvl1pPr marL="0" indent="0">
              <a:lnSpc>
                <a:spcPts val="2400"/>
              </a:lnSpc>
              <a:buNone/>
              <a:defRPr sz="1800" spc="30" baseline="0"/>
            </a:lvl1pPr>
            <a:lvl2pPr marL="457200" indent="0">
              <a:lnSpc>
                <a:spcPts val="2400"/>
              </a:lnSpc>
              <a:buNone/>
              <a:defRPr sz="1800" spc="30" baseline="0"/>
            </a:lvl2pPr>
            <a:lvl3pPr marL="914400" indent="0">
              <a:lnSpc>
                <a:spcPts val="2400"/>
              </a:lnSpc>
              <a:buNone/>
              <a:defRPr sz="1800" spc="30" baseline="0"/>
            </a:lvl3pPr>
            <a:lvl4pPr marL="1371600" indent="0">
              <a:lnSpc>
                <a:spcPts val="2400"/>
              </a:lnSpc>
              <a:buNone/>
              <a:defRPr sz="1800" spc="30" baseline="0"/>
            </a:lvl4pPr>
            <a:lvl5pPr marL="1828800" indent="0">
              <a:lnSpc>
                <a:spcPts val="2400"/>
              </a:lnSpc>
              <a:buNone/>
              <a:defRPr sz="1800" spc="3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Picture Placeholder 12">
            <a:extLst>
              <a:ext uri="{FF2B5EF4-FFF2-40B4-BE49-F238E27FC236}">
                <a16:creationId xmlns:a16="http://schemas.microsoft.com/office/drawing/2014/main" id="{1743C040-0A81-4A38-879D-07BBD184231D}"/>
              </a:ext>
            </a:extLst>
          </p:cNvPr>
          <p:cNvSpPr>
            <a:spLocks noGrp="1"/>
          </p:cNvSpPr>
          <p:nvPr>
            <p:ph type="pic" sz="quarter" idx="15"/>
          </p:nvPr>
        </p:nvSpPr>
        <p:spPr>
          <a:xfrm>
            <a:off x="6232362" y="1568200"/>
            <a:ext cx="2747209" cy="3689599"/>
          </a:xfrm>
          <a:solidFill>
            <a:srgbClr val="C9E8FF"/>
          </a:solidFill>
        </p:spPr>
        <p:txBody>
          <a:body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DECD4F1A-6F57-E0D7-EC40-70543CBAD300}"/>
              </a:ext>
            </a:extLst>
          </p:cNvPr>
          <p:cNvCxnSpPr/>
          <p:nvPr userDrawn="1"/>
        </p:nvCxnSpPr>
        <p:spPr>
          <a:xfrm>
            <a:off x="-45553" y="1568201"/>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
        <p:nvSpPr>
          <p:cNvPr id="15" name="Slide Number Placeholder 5">
            <a:extLst>
              <a:ext uri="{FF2B5EF4-FFF2-40B4-BE49-F238E27FC236}">
                <a16:creationId xmlns:a16="http://schemas.microsoft.com/office/drawing/2014/main" id="{F5E76475-EA6B-21A9-4C83-6AE225A1941B}"/>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4" name="Picture 13">
            <a:extLst>
              <a:ext uri="{FF2B5EF4-FFF2-40B4-BE49-F238E27FC236}">
                <a16:creationId xmlns:a16="http://schemas.microsoft.com/office/drawing/2014/main" id="{E0F39587-643A-E33C-36CF-4DF5D3641FA2}"/>
              </a:ext>
            </a:extLst>
          </p:cNvPr>
          <p:cNvPicPr>
            <a:picLocks noChangeAspect="1"/>
          </p:cNvPicPr>
          <p:nvPr userDrawn="1"/>
        </p:nvPicPr>
        <p:blipFill>
          <a:blip r:embed="rId2"/>
          <a:srcRect/>
          <a:stretch/>
        </p:blipFill>
        <p:spPr>
          <a:xfrm>
            <a:off x="457200" y="6217200"/>
            <a:ext cx="2321306" cy="576000"/>
          </a:xfrm>
          <a:prstGeom prst="rect">
            <a:avLst/>
          </a:prstGeom>
        </p:spPr>
      </p:pic>
    </p:spTree>
    <p:extLst>
      <p:ext uri="{BB962C8B-B14F-4D97-AF65-F5344CB8AC3E}">
        <p14:creationId xmlns:p14="http://schemas.microsoft.com/office/powerpoint/2010/main" val="222846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hasCustomPrompt="1"/>
          </p:nvPr>
        </p:nvSpPr>
        <p:spPr>
          <a:xfrm>
            <a:off x="7531767" y="3648075"/>
            <a:ext cx="4296880" cy="1204118"/>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pic>
        <p:nvPicPr>
          <p:cNvPr id="7" name="Picture 6">
            <a:extLst>
              <a:ext uri="{FF2B5EF4-FFF2-40B4-BE49-F238E27FC236}">
                <a16:creationId xmlns:a16="http://schemas.microsoft.com/office/drawing/2014/main" id="{EB67011D-4288-6262-FA51-F0CE71101119}"/>
              </a:ext>
            </a:extLst>
          </p:cNvPr>
          <p:cNvPicPr>
            <a:picLocks noChangeAspect="1"/>
          </p:cNvPicPr>
          <p:nvPr userDrawn="1"/>
        </p:nvPicPr>
        <p:blipFill>
          <a:blip r:embed="rId2"/>
          <a:srcRect/>
          <a:stretch/>
        </p:blipFill>
        <p:spPr>
          <a:xfrm>
            <a:off x="9331935" y="316800"/>
            <a:ext cx="2756551" cy="684000"/>
          </a:xfrm>
          <a:prstGeom prst="rect">
            <a:avLst/>
          </a:prstGeom>
        </p:spPr>
      </p:pic>
    </p:spTree>
    <p:extLst>
      <p:ext uri="{BB962C8B-B14F-4D97-AF65-F5344CB8AC3E}">
        <p14:creationId xmlns:p14="http://schemas.microsoft.com/office/powerpoint/2010/main" val="15930049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white background &amp; image/text">
    <p:spTree>
      <p:nvGrpSpPr>
        <p:cNvPr id="1" name=""/>
        <p:cNvGrpSpPr/>
        <p:nvPr/>
      </p:nvGrpSpPr>
      <p:grpSpPr>
        <a:xfrm>
          <a:off x="0" y="0"/>
          <a:ext cx="0" cy="0"/>
          <a:chOff x="0" y="0"/>
          <a:chExt cx="0" cy="0"/>
        </a:xfrm>
      </p:grpSpPr>
      <p:sp>
        <p:nvSpPr>
          <p:cNvPr id="8" name="Content Placeholder 3"/>
          <p:cNvSpPr>
            <a:spLocks noGrp="1"/>
          </p:cNvSpPr>
          <p:nvPr>
            <p:ph sz="half" idx="2" hasCustomPrompt="1"/>
          </p:nvPr>
        </p:nvSpPr>
        <p:spPr>
          <a:xfrm>
            <a:off x="590400" y="1602000"/>
            <a:ext cx="5424000" cy="4420800"/>
          </a:xfrm>
        </p:spPr>
        <p:txBody>
          <a:bodyPr/>
          <a:lstStyle>
            <a:lvl1pPr marL="609585" indent="-609585">
              <a:spcBef>
                <a:spcPts val="1600"/>
              </a:spcBef>
              <a:spcAft>
                <a:spcPts val="0"/>
              </a:spcAft>
              <a:buFont typeface="Arial" pitchFamily="34" charset="0"/>
              <a:buChar char="•"/>
              <a:defRPr sz="3733" baseline="0"/>
            </a:lvl1pPr>
            <a:lvl2pPr marL="1079473" indent="-596885" algn="l" defTabSz="1219170" rtl="0" eaLnBrk="1" latinLnBrk="0" hangingPunct="1">
              <a:spcBef>
                <a:spcPts val="800"/>
              </a:spcBef>
              <a:buFont typeface="Symbol" pitchFamily="18" charset="2"/>
              <a:buChar char=""/>
              <a:defRPr lang="en-US" sz="3733" b="1" kern="1200" baseline="0" dirty="0" smtClean="0">
                <a:solidFill>
                  <a:srgbClr val="58585A"/>
                </a:solidFill>
                <a:latin typeface="+mn-lt"/>
                <a:ea typeface="+mn-ea"/>
                <a:cs typeface="+mn-cs"/>
              </a:defRPr>
            </a:lvl2pPr>
            <a:lvl3pPr marL="1219170" indent="0">
              <a:buNone/>
              <a:defRPr sz="3200"/>
            </a:lvl3pPr>
            <a:lvl4pPr>
              <a:defRPr sz="2133"/>
            </a:lvl4pPr>
            <a:lvl5pPr>
              <a:defRPr sz="2133"/>
            </a:lvl5pPr>
            <a:lvl6pPr>
              <a:defRPr sz="2133"/>
            </a:lvl6pPr>
            <a:lvl7pPr>
              <a:defRPr sz="2133"/>
            </a:lvl7pPr>
            <a:lvl8pPr>
              <a:defRPr sz="2133"/>
            </a:lvl8pPr>
            <a:lvl9pPr>
              <a:defRPr sz="2133"/>
            </a:lvl9pPr>
          </a:lstStyle>
          <a:p>
            <a:pPr lvl="0"/>
            <a:r>
              <a:rPr lang="en-US" dirty="0"/>
              <a:t>Add text: font size 28 to 38 / or image</a:t>
            </a:r>
          </a:p>
          <a:p>
            <a:pPr marL="1079473" lvl="1" indent="-596885" algn="l" defTabSz="1219170" rtl="0" eaLnBrk="1" latinLnBrk="0" hangingPunct="1">
              <a:spcBef>
                <a:spcPts val="800"/>
              </a:spcBef>
              <a:buFont typeface="Symbol" pitchFamily="18" charset="2"/>
              <a:buChar char=""/>
            </a:pPr>
            <a:r>
              <a:rPr lang="en-US" dirty="0"/>
              <a:t>Second level: font size 28</a:t>
            </a:r>
          </a:p>
          <a:p>
            <a:pPr lvl="0"/>
            <a:endParaRPr lang="en-US" dirty="0"/>
          </a:p>
        </p:txBody>
      </p:sp>
      <p:sp>
        <p:nvSpPr>
          <p:cNvPr id="9" name="Content Placeholder 3"/>
          <p:cNvSpPr>
            <a:spLocks noGrp="1"/>
          </p:cNvSpPr>
          <p:nvPr>
            <p:ph sz="half" idx="15" hasCustomPrompt="1"/>
          </p:nvPr>
        </p:nvSpPr>
        <p:spPr>
          <a:xfrm>
            <a:off x="6192011" y="1602000"/>
            <a:ext cx="5424000" cy="4420800"/>
          </a:xfrm>
        </p:spPr>
        <p:txBody>
          <a:bodyPr/>
          <a:lstStyle>
            <a:lvl1pPr>
              <a:spcBef>
                <a:spcPts val="1600"/>
              </a:spcBef>
              <a:spcAft>
                <a:spcPts val="0"/>
              </a:spcAft>
              <a:defRPr sz="3733" baseline="0"/>
            </a:lvl1pPr>
            <a:lvl2pPr marL="1079473" indent="-596885" algn="l" defTabSz="1219170" rtl="0" eaLnBrk="1" latinLnBrk="0" hangingPunct="1">
              <a:spcBef>
                <a:spcPts val="800"/>
              </a:spcBef>
              <a:buFont typeface="Symbol" pitchFamily="18" charset="2"/>
              <a:buChar char=""/>
              <a:defRPr lang="en-US" sz="3733" b="1" kern="1200" baseline="0" dirty="0" smtClean="0">
                <a:solidFill>
                  <a:srgbClr val="58585A"/>
                </a:solidFill>
                <a:latin typeface="+mn-lt"/>
                <a:ea typeface="+mn-ea"/>
                <a:cs typeface="+mn-cs"/>
              </a:defRPr>
            </a:lvl2pPr>
            <a:lvl3pPr marL="1219170" indent="0">
              <a:buNone/>
              <a:defRPr sz="3200"/>
            </a:lvl3pPr>
            <a:lvl4pPr>
              <a:defRPr sz="2133"/>
            </a:lvl4pPr>
            <a:lvl5pPr>
              <a:defRPr sz="2133"/>
            </a:lvl5pPr>
            <a:lvl6pPr>
              <a:defRPr sz="2133"/>
            </a:lvl6pPr>
            <a:lvl7pPr>
              <a:defRPr sz="2133"/>
            </a:lvl7pPr>
            <a:lvl8pPr>
              <a:defRPr sz="2133"/>
            </a:lvl8pPr>
            <a:lvl9pPr>
              <a:defRPr sz="2133"/>
            </a:lvl9pPr>
          </a:lstStyle>
          <a:p>
            <a:pPr lvl="0"/>
            <a:r>
              <a:rPr lang="en-US" dirty="0"/>
              <a:t>Add text: font size 28 to 38 / or image</a:t>
            </a:r>
          </a:p>
          <a:p>
            <a:pPr marL="1079473" lvl="1" indent="-596885" algn="l" defTabSz="1219170" rtl="0" eaLnBrk="1" latinLnBrk="0" hangingPunct="1">
              <a:spcBef>
                <a:spcPts val="800"/>
              </a:spcBef>
              <a:buFont typeface="Symbol" pitchFamily="18" charset="2"/>
              <a:buChar char=""/>
            </a:pPr>
            <a:r>
              <a:rPr lang="en-US" dirty="0"/>
              <a:t>Second level: font size 28</a:t>
            </a:r>
          </a:p>
          <a:p>
            <a:pPr lvl="0"/>
            <a:endParaRPr lang="en-US" dirty="0"/>
          </a:p>
        </p:txBody>
      </p:sp>
      <p:sp>
        <p:nvSpPr>
          <p:cNvPr id="6" name="Title 5"/>
          <p:cNvSpPr>
            <a:spLocks noGrp="1"/>
          </p:cNvSpPr>
          <p:nvPr>
            <p:ph type="title" hasCustomPrompt="1"/>
          </p:nvPr>
        </p:nvSpPr>
        <p:spPr>
          <a:xfrm>
            <a:off x="590400" y="187201"/>
            <a:ext cx="11040000" cy="1325563"/>
          </a:xfrm>
          <a:prstGeom prst="rect">
            <a:avLst/>
          </a:prstGeom>
        </p:spPr>
        <p:txBody>
          <a:bodyPr/>
          <a:lstStyle/>
          <a:p>
            <a:r>
              <a:rPr lang="en-US" dirty="0"/>
              <a:t>Title size 30 to 50</a:t>
            </a:r>
            <a:endParaRPr lang="fr-FR" dirty="0"/>
          </a:p>
        </p:txBody>
      </p:sp>
      <p:sp>
        <p:nvSpPr>
          <p:cNvPr id="7" name="Slide Number Placeholder 5"/>
          <p:cNvSpPr>
            <a:spLocks noGrp="1"/>
          </p:cNvSpPr>
          <p:nvPr>
            <p:ph type="sldNum" sz="quarter" idx="4"/>
          </p:nvPr>
        </p:nvSpPr>
        <p:spPr>
          <a:xfrm>
            <a:off x="590400" y="6356351"/>
            <a:ext cx="1056117" cy="365125"/>
          </a:xfrm>
          <a:prstGeom prst="rect">
            <a:avLst/>
          </a:prstGeom>
        </p:spPr>
        <p:txBody>
          <a:bodyPr vert="horz" lIns="91440" tIns="45720" rIns="91440" bIns="45720" rtlCol="0" anchor="ctr"/>
          <a:lstStyle>
            <a:lvl1pPr algn="l">
              <a:defRPr sz="1600">
                <a:solidFill>
                  <a:schemeClr val="tx1">
                    <a:lumMod val="65000"/>
                    <a:lumOff val="35000"/>
                  </a:schemeClr>
                </a:solidFill>
                <a:latin typeface="+mn-lt"/>
              </a:defRPr>
            </a:lvl1pPr>
          </a:lstStyle>
          <a:p>
            <a:fld id="{C2B32AA8-9B4E-4D53-AE6E-350E87BFFB19}" type="slidenum">
              <a:rPr lang="fr-CH" smtClean="0"/>
              <a:pPr/>
              <a:t>‹#›</a:t>
            </a:fld>
            <a:endParaRPr lang="fr-CH" dirty="0"/>
          </a:p>
        </p:txBody>
      </p:sp>
    </p:spTree>
    <p:extLst>
      <p:ext uri="{BB962C8B-B14F-4D97-AF65-F5344CB8AC3E}">
        <p14:creationId xmlns:p14="http://schemas.microsoft.com/office/powerpoint/2010/main" val="1540105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world background &amp; text">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590400" y="1602000"/>
            <a:ext cx="11041227" cy="4420800"/>
          </a:xfrm>
        </p:spPr>
        <p:txBody>
          <a:bodyPr/>
          <a:lstStyle>
            <a:lvl1pPr>
              <a:defRPr/>
            </a:lvl1pPr>
            <a:lvl2pPr>
              <a:defRPr baseline="0"/>
            </a:lvl2pPr>
          </a:lstStyle>
          <a:p>
            <a:pPr lvl="0"/>
            <a:r>
              <a:rPr lang="en-US" dirty="0"/>
              <a:t>Add text: font size 28 to 38</a:t>
            </a:r>
          </a:p>
          <a:p>
            <a:pPr lvl="0"/>
            <a:r>
              <a:rPr lang="en-US" dirty="0"/>
              <a:t>Add text: font size 28 to 38</a:t>
            </a:r>
          </a:p>
          <a:p>
            <a:pPr lvl="1"/>
            <a:r>
              <a:rPr lang="en-US" dirty="0"/>
              <a:t>Add text: font size 28</a:t>
            </a:r>
          </a:p>
          <a:p>
            <a:pPr lvl="2"/>
            <a:r>
              <a:rPr lang="en-US" dirty="0"/>
              <a:t>Add text: font size 24</a:t>
            </a:r>
          </a:p>
        </p:txBody>
      </p:sp>
      <p:sp>
        <p:nvSpPr>
          <p:cNvPr id="3" name="Title 2"/>
          <p:cNvSpPr>
            <a:spLocks noGrp="1"/>
          </p:cNvSpPr>
          <p:nvPr>
            <p:ph type="title" hasCustomPrompt="1"/>
          </p:nvPr>
        </p:nvSpPr>
        <p:spPr>
          <a:xfrm>
            <a:off x="590400" y="187201"/>
            <a:ext cx="11040000" cy="1325563"/>
          </a:xfrm>
          <a:prstGeom prst="rect">
            <a:avLst/>
          </a:prstGeom>
        </p:spPr>
        <p:txBody>
          <a:bodyPr/>
          <a:lstStyle>
            <a:lvl1pPr>
              <a:defRPr/>
            </a:lvl1pPr>
          </a:lstStyle>
          <a:p>
            <a:r>
              <a:rPr lang="en-US" dirty="0"/>
              <a:t>Title size 30 to 50</a:t>
            </a:r>
            <a:endParaRPr lang="fr-FR" dirty="0"/>
          </a:p>
        </p:txBody>
      </p:sp>
      <p:sp>
        <p:nvSpPr>
          <p:cNvPr id="6" name="Slide Number Placeholder 5"/>
          <p:cNvSpPr>
            <a:spLocks noGrp="1"/>
          </p:cNvSpPr>
          <p:nvPr>
            <p:ph type="sldNum" sz="quarter" idx="4"/>
          </p:nvPr>
        </p:nvSpPr>
        <p:spPr>
          <a:xfrm>
            <a:off x="590400" y="6356351"/>
            <a:ext cx="1056117" cy="365125"/>
          </a:xfrm>
          <a:prstGeom prst="rect">
            <a:avLst/>
          </a:prstGeom>
        </p:spPr>
        <p:txBody>
          <a:bodyPr vert="horz" lIns="91440" tIns="45720" rIns="91440" bIns="45720" rtlCol="0" anchor="ctr"/>
          <a:lstStyle>
            <a:lvl1pPr algn="l">
              <a:defRPr sz="1600">
                <a:solidFill>
                  <a:schemeClr val="tx1">
                    <a:lumMod val="65000"/>
                    <a:lumOff val="35000"/>
                  </a:schemeClr>
                </a:solidFill>
                <a:latin typeface="+mn-lt"/>
              </a:defRPr>
            </a:lvl1pPr>
          </a:lstStyle>
          <a:p>
            <a:fld id="{C2B32AA8-9B4E-4D53-AE6E-350E87BFFB19}" type="slidenum">
              <a:rPr lang="fr-CH" smtClean="0"/>
              <a:pPr/>
              <a:t>‹#›</a:t>
            </a:fld>
            <a:endParaRPr lang="fr-CH" dirty="0"/>
          </a:p>
        </p:txBody>
      </p:sp>
    </p:spTree>
    <p:extLst>
      <p:ext uri="{BB962C8B-B14F-4D97-AF65-F5344CB8AC3E}">
        <p14:creationId xmlns:p14="http://schemas.microsoft.com/office/powerpoint/2010/main" val="3314810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event nam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7531767" y="3648074"/>
            <a:ext cx="4296880" cy="1952625"/>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8" name="Picture 7">
            <a:extLst>
              <a:ext uri="{FF2B5EF4-FFF2-40B4-BE49-F238E27FC236}">
                <a16:creationId xmlns:a16="http://schemas.microsoft.com/office/drawing/2014/main" id="{F3CB4EBB-B57B-6137-AFE4-E00031F7D943}"/>
              </a:ext>
            </a:extLst>
          </p:cNvPr>
          <p:cNvPicPr>
            <a:picLocks noChangeAspect="1"/>
          </p:cNvPicPr>
          <p:nvPr userDrawn="1"/>
        </p:nvPicPr>
        <p:blipFill>
          <a:blip r:embed="rId2"/>
          <a:srcRect/>
          <a:stretch/>
        </p:blipFill>
        <p:spPr>
          <a:xfrm>
            <a:off x="9331935" y="316800"/>
            <a:ext cx="2756551" cy="684000"/>
          </a:xfrm>
          <a:prstGeom prst="rect">
            <a:avLst/>
          </a:prstGeom>
        </p:spPr>
      </p:pic>
    </p:spTree>
    <p:extLst>
      <p:ext uri="{BB962C8B-B14F-4D97-AF65-F5344CB8AC3E}">
        <p14:creationId xmlns:p14="http://schemas.microsoft.com/office/powerpoint/2010/main" val="2898686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556C8C1-E81C-436D-A310-A71CAAE33A17}"/>
              </a:ext>
              <a:ext uri="{C183D7F6-B498-43B3-948B-1728B52AA6E4}">
                <adec:decorative xmlns:adec="http://schemas.microsoft.com/office/drawing/2017/decorative" val="1"/>
              </a:ext>
            </a:extLst>
          </p:cNvPr>
          <p:cNvSpPr/>
          <p:nvPr userDrawn="1"/>
        </p:nvSpPr>
        <p:spPr>
          <a:xfrm>
            <a:off x="6248400" y="533401"/>
            <a:ext cx="5486400" cy="5433946"/>
          </a:xfrm>
          <a:prstGeom prst="rect">
            <a:avLst/>
          </a:prstGeom>
          <a:solidFill>
            <a:srgbClr val="E5F4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0B5ED18-7A07-47F1-8056-CD86B076AFE2}"/>
              </a:ext>
            </a:extLst>
          </p:cNvPr>
          <p:cNvSpPr>
            <a:spLocks noGrp="1"/>
          </p:cNvSpPr>
          <p:nvPr>
            <p:ph type="title" hasCustomPrompt="1"/>
          </p:nvPr>
        </p:nvSpPr>
        <p:spPr>
          <a:xfrm>
            <a:off x="457200" y="2103121"/>
            <a:ext cx="3019926" cy="1193532"/>
          </a:xfrm>
        </p:spPr>
        <p:txBody>
          <a:bodyPr anchor="b" anchorCtr="0">
            <a:normAutofit/>
          </a:bodyPr>
          <a:lstStyle>
            <a:lvl1pPr>
              <a:defRPr sz="3200">
                <a:solidFill>
                  <a:srgbClr val="0060A9"/>
                </a:solidFill>
              </a:defRPr>
            </a:lvl1pPr>
          </a:lstStyle>
          <a:p>
            <a:r>
              <a:rPr lang="en-US" dirty="0"/>
              <a:t>Click to add title</a:t>
            </a:r>
          </a:p>
        </p:txBody>
      </p:sp>
      <p:sp>
        <p:nvSpPr>
          <p:cNvPr id="13" name="Picture Placeholder 12">
            <a:extLst>
              <a:ext uri="{FF2B5EF4-FFF2-40B4-BE49-F238E27FC236}">
                <a16:creationId xmlns:a16="http://schemas.microsoft.com/office/drawing/2014/main" id="{428B1CE2-91FA-4E2B-8543-3B0F79B4801D}"/>
              </a:ext>
            </a:extLst>
          </p:cNvPr>
          <p:cNvSpPr>
            <a:spLocks noGrp="1"/>
          </p:cNvSpPr>
          <p:nvPr>
            <p:ph type="pic" sz="quarter" idx="15"/>
          </p:nvPr>
        </p:nvSpPr>
        <p:spPr>
          <a:xfrm>
            <a:off x="3607468" y="890653"/>
            <a:ext cx="3795053" cy="4727775"/>
          </a:xfrm>
          <a:solidFill>
            <a:srgbClr val="C9E8FF"/>
          </a:solidFill>
        </p:spPr>
        <p:txBody>
          <a:bodyPr/>
          <a:lstStyle/>
          <a:p>
            <a:r>
              <a:rPr lang="en-US"/>
              <a:t>Click icon to add picture</a:t>
            </a:r>
            <a:endParaRPr lang="en-US" dirty="0"/>
          </a:p>
        </p:txBody>
      </p:sp>
      <p:sp>
        <p:nvSpPr>
          <p:cNvPr id="10" name="Text Placeholder 6">
            <a:extLst>
              <a:ext uri="{FF2B5EF4-FFF2-40B4-BE49-F238E27FC236}">
                <a16:creationId xmlns:a16="http://schemas.microsoft.com/office/drawing/2014/main" id="{0F7B6DF9-E76A-44ED-B84C-1391CD5D5592}"/>
              </a:ext>
            </a:extLst>
          </p:cNvPr>
          <p:cNvSpPr>
            <a:spLocks noGrp="1"/>
          </p:cNvSpPr>
          <p:nvPr>
            <p:ph type="body" sz="quarter" idx="16" hasCustomPrompt="1"/>
          </p:nvPr>
        </p:nvSpPr>
        <p:spPr>
          <a:xfrm>
            <a:off x="7902742" y="1034399"/>
            <a:ext cx="3429000" cy="4319337"/>
          </a:xfrm>
        </p:spPr>
        <p:txBody>
          <a:bodyPr anchor="ctr" anchorCtr="0">
            <a:normAutofit/>
          </a:bodyPr>
          <a:lstStyle>
            <a:lvl1pPr marL="285750" indent="-285750">
              <a:lnSpc>
                <a:spcPct val="100000"/>
              </a:lnSpc>
              <a:buFont typeface="Arial" panose="020B0604020202020204" pitchFamily="34" charset="0"/>
              <a:buChar char="•"/>
              <a:defRPr sz="1800">
                <a:solidFill>
                  <a:schemeClr val="tx1">
                    <a:lumMod val="75000"/>
                    <a:lumOff val="25000"/>
                  </a:schemeClr>
                </a:solidFill>
              </a:defRPr>
            </a:lvl1pPr>
            <a:lvl2pPr marL="742950" indent="-285750">
              <a:lnSpc>
                <a:spcPct val="100000"/>
              </a:lnSpc>
              <a:buFont typeface="Arial" panose="020B0604020202020204" pitchFamily="34" charset="0"/>
              <a:buChar char="•"/>
              <a:defRPr sz="2000"/>
            </a:lvl2pPr>
            <a:lvl3pPr marL="1200150" indent="-285750">
              <a:lnSpc>
                <a:spcPct val="100000"/>
              </a:lnSpc>
              <a:buFont typeface="Arial" panose="020B0604020202020204" pitchFamily="34" charset="0"/>
              <a:buChar char="•"/>
              <a:defRPr sz="2000"/>
            </a:lvl3pPr>
            <a:lvl4pPr marL="1657350" indent="-285750">
              <a:lnSpc>
                <a:spcPct val="100000"/>
              </a:lnSpc>
              <a:buFont typeface="Arial" panose="020B0604020202020204" pitchFamily="34" charset="0"/>
              <a:buChar char="•"/>
              <a:defRPr sz="2000"/>
            </a:lvl4pPr>
            <a:lvl5pPr marL="2114550" indent="-285750">
              <a:lnSpc>
                <a:spcPct val="100000"/>
              </a:lnSpc>
              <a:buFont typeface="Arial" panose="020B0604020202020204" pitchFamily="34" charset="0"/>
              <a:buChar char="•"/>
              <a:defRPr sz="2000"/>
            </a:lvl5pPr>
          </a:lstStyle>
          <a:p>
            <a:pPr lvl="0"/>
            <a:r>
              <a:rPr lang="en-US" dirty="0"/>
              <a:t>Click to add text</a:t>
            </a:r>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a:lstStyle/>
          <a:p>
            <a:fld id="{294A09A9-5501-47C1-A89A-A340965A2BE2}" type="slidenum">
              <a:rPr lang="en-US" smtClean="0"/>
              <a:t>‹#›</a:t>
            </a:fld>
            <a:endParaRPr lang="en-US" dirty="0"/>
          </a:p>
        </p:txBody>
      </p:sp>
      <p:cxnSp>
        <p:nvCxnSpPr>
          <p:cNvPr id="11" name="Straight Connector 10">
            <a:extLst>
              <a:ext uri="{FF2B5EF4-FFF2-40B4-BE49-F238E27FC236}">
                <a16:creationId xmlns:a16="http://schemas.microsoft.com/office/drawing/2014/main" id="{9CF3A507-2317-5869-357D-78FD3801A10F}"/>
              </a:ext>
            </a:extLst>
          </p:cNvPr>
          <p:cNvCxnSpPr/>
          <p:nvPr userDrawn="1"/>
        </p:nvCxnSpPr>
        <p:spPr>
          <a:xfrm>
            <a:off x="0" y="3428683"/>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A92A4FE1-AAB6-5ECC-EB7E-BDE8C9887946}"/>
              </a:ext>
            </a:extLst>
          </p:cNvPr>
          <p:cNvPicPr>
            <a:picLocks noChangeAspect="1"/>
          </p:cNvPicPr>
          <p:nvPr userDrawn="1"/>
        </p:nvPicPr>
        <p:blipFill>
          <a:blip r:embed="rId2"/>
          <a:srcRect/>
          <a:stretch/>
        </p:blipFill>
        <p:spPr>
          <a:xfrm>
            <a:off x="457200" y="6217200"/>
            <a:ext cx="2321306" cy="576000"/>
          </a:xfrm>
          <a:prstGeom prst="rect">
            <a:avLst/>
          </a:prstGeom>
        </p:spPr>
      </p:pic>
    </p:spTree>
    <p:extLst>
      <p:ext uri="{BB962C8B-B14F-4D97-AF65-F5344CB8AC3E}">
        <p14:creationId xmlns:p14="http://schemas.microsoft.com/office/powerpoint/2010/main" val="2255385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ntroduction">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428B1CE2-91FA-4E2B-8543-3B0F79B4801D}"/>
              </a:ext>
            </a:extLst>
          </p:cNvPr>
          <p:cNvSpPr>
            <a:spLocks noGrp="1"/>
          </p:cNvSpPr>
          <p:nvPr>
            <p:ph type="pic" sz="quarter" idx="15"/>
          </p:nvPr>
        </p:nvSpPr>
        <p:spPr>
          <a:xfrm>
            <a:off x="0" y="0"/>
            <a:ext cx="4261607" cy="6858000"/>
          </a:xfrm>
          <a:solidFill>
            <a:srgbClr val="C9E8FF"/>
          </a:solidFill>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24C2C3F7-8611-4C35-8251-0FD61D72D6B9}"/>
              </a:ext>
            </a:extLst>
          </p:cNvPr>
          <p:cNvSpPr>
            <a:spLocks noGrp="1"/>
          </p:cNvSpPr>
          <p:nvPr>
            <p:ph type="body" sz="quarter" idx="13" hasCustomPrompt="1"/>
          </p:nvPr>
        </p:nvSpPr>
        <p:spPr>
          <a:xfrm>
            <a:off x="4660525" y="1624263"/>
            <a:ext cx="7074273" cy="4487775"/>
          </a:xfrm>
        </p:spPr>
        <p:txBody>
          <a:bodyPr>
            <a:normAutofit/>
          </a:bodyPr>
          <a:lstStyle>
            <a:lvl1pPr marL="0" indent="0">
              <a:lnSpc>
                <a:spcPts val="2400"/>
              </a:lnSpc>
              <a:buFont typeface="Arial" panose="020B0604020202020204" pitchFamily="34" charset="0"/>
              <a:buNone/>
              <a:defRPr sz="1800" spc="30" baseline="0">
                <a:solidFill>
                  <a:schemeClr val="tx1">
                    <a:lumMod val="75000"/>
                    <a:lumOff val="25000"/>
                  </a:schemeClr>
                </a:solidFill>
              </a:defRPr>
            </a:lvl1pPr>
            <a:lvl2pPr marL="457200" indent="0">
              <a:lnSpc>
                <a:spcPts val="2400"/>
              </a:lnSpc>
              <a:buFont typeface="Arial" panose="020B0604020202020204" pitchFamily="34" charset="0"/>
              <a:buNone/>
              <a:defRPr sz="1800" spc="30" baseline="0">
                <a:solidFill>
                  <a:schemeClr val="tx1">
                    <a:lumMod val="75000"/>
                    <a:lumOff val="25000"/>
                  </a:schemeClr>
                </a:solidFill>
              </a:defRPr>
            </a:lvl2pPr>
            <a:lvl3pPr marL="914400" indent="0">
              <a:lnSpc>
                <a:spcPts val="2400"/>
              </a:lnSpc>
              <a:buFont typeface="Arial" panose="020B0604020202020204" pitchFamily="34" charset="0"/>
              <a:buNone/>
              <a:defRPr sz="1800" spc="30" baseline="0">
                <a:solidFill>
                  <a:schemeClr val="tx1">
                    <a:lumMod val="75000"/>
                    <a:lumOff val="25000"/>
                  </a:schemeClr>
                </a:solidFill>
              </a:defRPr>
            </a:lvl3pPr>
            <a:lvl4pPr marL="1371600" indent="0">
              <a:lnSpc>
                <a:spcPts val="2400"/>
              </a:lnSpc>
              <a:buFont typeface="Arial" panose="020B0604020202020204" pitchFamily="34" charset="0"/>
              <a:buNone/>
              <a:defRPr sz="1800" spc="30" baseline="0">
                <a:solidFill>
                  <a:schemeClr val="tx1">
                    <a:lumMod val="75000"/>
                    <a:lumOff val="25000"/>
                  </a:schemeClr>
                </a:solidFill>
              </a:defRPr>
            </a:lvl4pPr>
            <a:lvl5pPr marL="1828800" indent="0">
              <a:lnSpc>
                <a:spcPts val="2400"/>
              </a:lnSpc>
              <a:buFont typeface="Arial" panose="020B0604020202020204" pitchFamily="34" charset="0"/>
              <a:buNone/>
              <a:defRPr sz="1800" spc="30" baseline="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B1984A7C-795D-A5F6-A95A-4061B7DC90FB}"/>
              </a:ext>
            </a:extLst>
          </p:cNvPr>
          <p:cNvSpPr>
            <a:spLocks noGrp="1"/>
          </p:cNvSpPr>
          <p:nvPr>
            <p:ph type="title" hasCustomPrompt="1"/>
          </p:nvPr>
        </p:nvSpPr>
        <p:spPr>
          <a:xfrm>
            <a:off x="4660525" y="316210"/>
            <a:ext cx="7074273" cy="898975"/>
          </a:xfrm>
          <a:prstGeom prst="rect">
            <a:avLst/>
          </a:prstGeom>
        </p:spPr>
        <p:txBody>
          <a:bodyPr vert="horz" lIns="91440" tIns="45720" rIns="91440" bIns="45720" rtlCol="0" anchor="b" anchorCtr="0">
            <a:normAutofit/>
          </a:bodyPr>
          <a:lstStyle>
            <a:lvl1pPr>
              <a:defRPr/>
            </a:lvl1pPr>
          </a:lstStyle>
          <a:p>
            <a:r>
              <a:rPr lang="en-US" dirty="0"/>
              <a:t>Click to add title</a:t>
            </a:r>
          </a:p>
        </p:txBody>
      </p:sp>
      <p:cxnSp>
        <p:nvCxnSpPr>
          <p:cNvPr id="8" name="Straight Connector 7">
            <a:extLst>
              <a:ext uri="{FF2B5EF4-FFF2-40B4-BE49-F238E27FC236}">
                <a16:creationId xmlns:a16="http://schemas.microsoft.com/office/drawing/2014/main" id="{548CE242-E13D-025E-C144-17C02599A229}"/>
              </a:ext>
            </a:extLst>
          </p:cNvPr>
          <p:cNvCxnSpPr/>
          <p:nvPr userDrawn="1"/>
        </p:nvCxnSpPr>
        <p:spPr>
          <a:xfrm>
            <a:off x="3659028" y="1315539"/>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65BBA254-544D-0FBD-FC9F-8BA4E4D81665}"/>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0" name="Picture 9">
            <a:extLst>
              <a:ext uri="{FF2B5EF4-FFF2-40B4-BE49-F238E27FC236}">
                <a16:creationId xmlns:a16="http://schemas.microsoft.com/office/drawing/2014/main" id="{09E643D1-82DA-90AC-ACAA-3136F71CD76F}"/>
              </a:ext>
            </a:extLst>
          </p:cNvPr>
          <p:cNvPicPr>
            <a:picLocks noChangeAspect="1"/>
          </p:cNvPicPr>
          <p:nvPr userDrawn="1"/>
        </p:nvPicPr>
        <p:blipFill>
          <a:blip r:embed="rId2"/>
          <a:srcRect/>
          <a:stretch/>
        </p:blipFill>
        <p:spPr>
          <a:xfrm>
            <a:off x="457200" y="6217200"/>
            <a:ext cx="2321306" cy="576000"/>
          </a:xfrm>
          <a:prstGeom prst="rect">
            <a:avLst/>
          </a:prstGeom>
        </p:spPr>
      </p:pic>
    </p:spTree>
    <p:extLst>
      <p:ext uri="{BB962C8B-B14F-4D97-AF65-F5344CB8AC3E}">
        <p14:creationId xmlns:p14="http://schemas.microsoft.com/office/powerpoint/2010/main" val="3139654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524" y="-2"/>
            <a:ext cx="12188952" cy="4572000"/>
          </a:xfrm>
          <a:solidFill>
            <a:srgbClr val="C9E8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1524000" y="4680284"/>
            <a:ext cx="9144000" cy="1199148"/>
          </a:xfrm>
        </p:spPr>
        <p:txBody>
          <a:bodyPr anchor="b">
            <a:normAutofit/>
          </a:bodyPr>
          <a:lstStyle>
            <a:lvl1pPr algn="ctr">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hasCustomPrompt="1"/>
          </p:nvPr>
        </p:nvSpPr>
        <p:spPr>
          <a:xfrm>
            <a:off x="1524000" y="5971507"/>
            <a:ext cx="9144000" cy="524794"/>
          </a:xfrm>
        </p:spPr>
        <p:txBody>
          <a:bodyPr>
            <a:normAutofit/>
          </a:bodyPr>
          <a:lstStyle>
            <a:lvl1pPr marL="0" indent="0" algn="ctr">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8" name="Slide Number Placeholder 5">
            <a:extLst>
              <a:ext uri="{FF2B5EF4-FFF2-40B4-BE49-F238E27FC236}">
                <a16:creationId xmlns:a16="http://schemas.microsoft.com/office/drawing/2014/main" id="{5759191F-1993-9C98-FFCD-D5491D36D133}"/>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549363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 option 1">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457199" y="1467853"/>
            <a:ext cx="11277599" cy="462814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Placeholder 1">
            <a:extLst>
              <a:ext uri="{FF2B5EF4-FFF2-40B4-BE49-F238E27FC236}">
                <a16:creationId xmlns:a16="http://schemas.microsoft.com/office/drawing/2014/main" id="{BB02DA7A-87A6-8F20-5DE6-D3F1A93469A2}"/>
              </a:ext>
            </a:extLst>
          </p:cNvPr>
          <p:cNvSpPr>
            <a:spLocks noGrp="1"/>
          </p:cNvSpPr>
          <p:nvPr>
            <p:ph type="title"/>
          </p:nvPr>
        </p:nvSpPr>
        <p:spPr>
          <a:xfrm>
            <a:off x="457200" y="381001"/>
            <a:ext cx="11277598"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cxnSp>
        <p:nvCxnSpPr>
          <p:cNvPr id="5" name="Straight Connector 4">
            <a:extLst>
              <a:ext uri="{FF2B5EF4-FFF2-40B4-BE49-F238E27FC236}">
                <a16:creationId xmlns:a16="http://schemas.microsoft.com/office/drawing/2014/main" id="{554CBD91-F571-544B-B40F-E9532F842EF6}"/>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8207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option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457199" y="1467853"/>
            <a:ext cx="3712129" cy="462814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Placeholder 1">
            <a:extLst>
              <a:ext uri="{FF2B5EF4-FFF2-40B4-BE49-F238E27FC236}">
                <a16:creationId xmlns:a16="http://schemas.microsoft.com/office/drawing/2014/main" id="{BB02DA7A-87A6-8F20-5DE6-D3F1A93469A2}"/>
              </a:ext>
            </a:extLst>
          </p:cNvPr>
          <p:cNvSpPr>
            <a:spLocks noGrp="1"/>
          </p:cNvSpPr>
          <p:nvPr>
            <p:ph type="title"/>
          </p:nvPr>
        </p:nvSpPr>
        <p:spPr>
          <a:xfrm>
            <a:off x="457200" y="381001"/>
            <a:ext cx="4911754"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
        <p:nvSpPr>
          <p:cNvPr id="5" name="Picture Placeholder 9">
            <a:extLst>
              <a:ext uri="{FF2B5EF4-FFF2-40B4-BE49-F238E27FC236}">
                <a16:creationId xmlns:a16="http://schemas.microsoft.com/office/drawing/2014/main" id="{757BA99E-4372-84F1-AD4A-53B7C1DD11F6}"/>
              </a:ext>
            </a:extLst>
          </p:cNvPr>
          <p:cNvSpPr>
            <a:spLocks noGrp="1"/>
          </p:cNvSpPr>
          <p:nvPr>
            <p:ph type="pic" sz="quarter" idx="13"/>
          </p:nvPr>
        </p:nvSpPr>
        <p:spPr>
          <a:xfrm>
            <a:off x="6248399" y="621682"/>
            <a:ext cx="5486400" cy="5595812"/>
          </a:xfrm>
          <a:solidFill>
            <a:srgbClr val="E5F4FF"/>
          </a:solidFill>
        </p:spPr>
        <p:txBody>
          <a:bodyPr/>
          <a:lstStyle/>
          <a:p>
            <a:r>
              <a:rPr lang="en-US"/>
              <a:t>Click icon to add picture</a:t>
            </a:r>
            <a:endParaRPr lang="en-US" dirty="0"/>
          </a:p>
        </p:txBody>
      </p:sp>
      <p:sp>
        <p:nvSpPr>
          <p:cNvPr id="7" name="Picture Placeholder 9">
            <a:extLst>
              <a:ext uri="{FF2B5EF4-FFF2-40B4-BE49-F238E27FC236}">
                <a16:creationId xmlns:a16="http://schemas.microsoft.com/office/drawing/2014/main" id="{CA32B9A6-ADA5-B0B4-3537-6F31285A76F9}"/>
              </a:ext>
            </a:extLst>
          </p:cNvPr>
          <p:cNvSpPr>
            <a:spLocks noGrp="1"/>
          </p:cNvSpPr>
          <p:nvPr>
            <p:ph type="pic" sz="quarter" idx="14"/>
          </p:nvPr>
        </p:nvSpPr>
        <p:spPr>
          <a:xfrm>
            <a:off x="4393583" y="1273262"/>
            <a:ext cx="3001534" cy="4464845"/>
          </a:xfrm>
          <a:solidFill>
            <a:srgbClr val="C9E8FF"/>
          </a:solidFill>
        </p:spPr>
        <p:txBody>
          <a:body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9BD5899A-D6CB-31BC-1C71-0B78FE83F2C4}"/>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400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
        <p:nvSpPr>
          <p:cNvPr id="7" name="Content Placeholder 2">
            <a:extLst>
              <a:ext uri="{FF2B5EF4-FFF2-40B4-BE49-F238E27FC236}">
                <a16:creationId xmlns:a16="http://schemas.microsoft.com/office/drawing/2014/main" id="{09AE0D47-9F1D-ED4B-BDB9-A70795B8E707}"/>
              </a:ext>
            </a:extLst>
          </p:cNvPr>
          <p:cNvSpPr>
            <a:spLocks noGrp="1"/>
          </p:cNvSpPr>
          <p:nvPr>
            <p:ph idx="1" hasCustomPrompt="1"/>
          </p:nvPr>
        </p:nvSpPr>
        <p:spPr>
          <a:xfrm>
            <a:off x="457199" y="381001"/>
            <a:ext cx="11277599" cy="5714999"/>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4787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12191999"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41292" y="4124825"/>
            <a:ext cx="4650708" cy="1460415"/>
          </a:xfrm>
          <a:solidFill>
            <a:schemeClr val="bg1">
              <a:alpha val="80000"/>
            </a:schemeClr>
          </a:solidFill>
        </p:spPr>
        <p:txBody>
          <a:bodyPr lIns="502920" bIns="137160" anchor="ctr" anchorCtr="0">
            <a:normAutofit/>
          </a:bodyPr>
          <a:lstStyle>
            <a:lvl1pPr algn="l">
              <a:defRPr sz="3200">
                <a:solidFill>
                  <a:srgbClr val="0060A9"/>
                </a:solidFill>
              </a:defRPr>
            </a:lvl1pPr>
          </a:lstStyle>
          <a:p>
            <a:r>
              <a:rPr lang="en-US" dirty="0"/>
              <a:t>Click to add title</a:t>
            </a:r>
          </a:p>
        </p:txBody>
      </p:sp>
      <p:pic>
        <p:nvPicPr>
          <p:cNvPr id="7" name="Picture 6">
            <a:extLst>
              <a:ext uri="{FF2B5EF4-FFF2-40B4-BE49-F238E27FC236}">
                <a16:creationId xmlns:a16="http://schemas.microsoft.com/office/drawing/2014/main" id="{D2D0BB44-0BE2-CBA3-F7BD-C32C1C586371}"/>
              </a:ext>
            </a:extLst>
          </p:cNvPr>
          <p:cNvPicPr>
            <a:picLocks noChangeAspect="1"/>
          </p:cNvPicPr>
          <p:nvPr userDrawn="1"/>
        </p:nvPicPr>
        <p:blipFill>
          <a:blip r:embed="rId2"/>
          <a:srcRect/>
          <a:stretch/>
        </p:blipFill>
        <p:spPr>
          <a:xfrm>
            <a:off x="457200" y="6217200"/>
            <a:ext cx="2321306" cy="576000"/>
          </a:xfrm>
          <a:prstGeom prst="rect">
            <a:avLst/>
          </a:prstGeom>
        </p:spPr>
      </p:pic>
    </p:spTree>
    <p:extLst>
      <p:ext uri="{BB962C8B-B14F-4D97-AF65-F5344CB8AC3E}">
        <p14:creationId xmlns:p14="http://schemas.microsoft.com/office/powerpoint/2010/main" val="2106322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98F9AA-2C87-421D-97C1-B4248DFDC2C2}"/>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E98FC63-C8D2-4CE6-A3F1-EE8ED24590C4}"/>
              </a:ext>
            </a:extLst>
          </p:cNvPr>
          <p:cNvSpPr>
            <a:spLocks noGrp="1"/>
          </p:cNvSpPr>
          <p:nvPr>
            <p:ph type="body" idx="1"/>
          </p:nvPr>
        </p:nvSpPr>
        <p:spPr>
          <a:xfrm>
            <a:off x="457200" y="1467858"/>
            <a:ext cx="11277600" cy="45459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CDC57CF0-034F-450D-937C-718D5AF1A059}"/>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1" name="Picture 10">
            <a:extLst>
              <a:ext uri="{FF2B5EF4-FFF2-40B4-BE49-F238E27FC236}">
                <a16:creationId xmlns:a16="http://schemas.microsoft.com/office/drawing/2014/main" id="{85113363-2CC8-8D59-6591-18600A3A59A4}"/>
              </a:ext>
            </a:extLst>
          </p:cNvPr>
          <p:cNvPicPr>
            <a:picLocks noChangeAspect="1"/>
          </p:cNvPicPr>
          <p:nvPr userDrawn="1"/>
        </p:nvPicPr>
        <p:blipFill>
          <a:blip r:embed="rId20"/>
          <a:srcRect/>
          <a:stretch/>
        </p:blipFill>
        <p:spPr>
          <a:xfrm>
            <a:off x="457200" y="6217200"/>
            <a:ext cx="2321306" cy="576000"/>
          </a:xfrm>
          <a:prstGeom prst="rect">
            <a:avLst/>
          </a:prstGeom>
        </p:spPr>
      </p:pic>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78" r:id="rId2"/>
    <p:sldLayoutId id="2147483664" r:id="rId3"/>
    <p:sldLayoutId id="2147483665" r:id="rId4"/>
    <p:sldLayoutId id="2147483670" r:id="rId5"/>
    <p:sldLayoutId id="2147483672" r:id="rId6"/>
    <p:sldLayoutId id="2147483679" r:id="rId7"/>
    <p:sldLayoutId id="2147483682" r:id="rId8"/>
    <p:sldLayoutId id="2147483675" r:id="rId9"/>
    <p:sldLayoutId id="2147483654" r:id="rId10"/>
    <p:sldLayoutId id="2147483667" r:id="rId11"/>
    <p:sldLayoutId id="2147483680" r:id="rId12"/>
    <p:sldLayoutId id="2147483681" r:id="rId13"/>
    <p:sldLayoutId id="2147483668" r:id="rId14"/>
    <p:sldLayoutId id="2147483662" r:id="rId15"/>
    <p:sldLayoutId id="2147483677" r:id="rId16"/>
    <p:sldLayoutId id="2147483684" r:id="rId17"/>
    <p:sldLayoutId id="2147483685" r:id="rId18"/>
  </p:sldLayoutIdLst>
  <p:hf hdr="0"/>
  <p:txStyles>
    <p:titleStyle>
      <a:lvl1pPr algn="l" defTabSz="914400" rtl="0" eaLnBrk="1" latinLnBrk="0" hangingPunct="1">
        <a:lnSpc>
          <a:spcPct val="90000"/>
        </a:lnSpc>
        <a:spcBef>
          <a:spcPct val="0"/>
        </a:spcBef>
        <a:buNone/>
        <a:defRPr sz="3200" kern="1200" spc="30" baseline="0">
          <a:solidFill>
            <a:srgbClr val="0060A9"/>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pos="3840" userDrawn="1">
          <p15:clr>
            <a:srgbClr val="A4A3A4"/>
          </p15:clr>
        </p15:guide>
        <p15:guide id="3" pos="288" userDrawn="1">
          <p15:clr>
            <a:srgbClr val="547EBF"/>
          </p15:clr>
        </p15:guide>
        <p15:guide id="4" orient="horz" pos="240" userDrawn="1">
          <p15:clr>
            <a:srgbClr val="547EBF"/>
          </p15:clr>
        </p15:guide>
        <p15:guide id="5" pos="7392" userDrawn="1">
          <p15:clr>
            <a:srgbClr val="547EBF"/>
          </p15:clr>
        </p15:guide>
        <p15:guide id="6" orient="horz" pos="4080" userDrawn="1">
          <p15:clr>
            <a:srgbClr val="547EBF"/>
          </p15:clr>
        </p15:guide>
        <p15:guide id="7" pos="3960" userDrawn="1">
          <p15:clr>
            <a:srgbClr val="547EBF"/>
          </p15:clr>
        </p15:guide>
        <p15:guide id="8" pos="3720" userDrawn="1">
          <p15:clr>
            <a:srgbClr val="547EBF"/>
          </p15:clr>
        </p15:guide>
        <p15:guide id="9" pos="2112" userDrawn="1">
          <p15:clr>
            <a:srgbClr val="547EBF"/>
          </p15:clr>
        </p15:guide>
        <p15:guide id="10" pos="1848" userDrawn="1">
          <p15:clr>
            <a:srgbClr val="547EBF"/>
          </p15:clr>
        </p15:guide>
        <p15:guide id="11" pos="5568" userDrawn="1">
          <p15:clr>
            <a:srgbClr val="547EBF"/>
          </p15:clr>
        </p15:guide>
        <p15:guide id="12" pos="5832" userDrawn="1">
          <p15:clr>
            <a:srgbClr val="547EBF"/>
          </p15:clr>
        </p15:guide>
        <p15:guide id="13" pos="4968" userDrawn="1">
          <p15:clr>
            <a:srgbClr val="9FCC3B"/>
          </p15:clr>
        </p15:guide>
        <p15:guide id="14" pos="5208" userDrawn="1">
          <p15:clr>
            <a:srgbClr val="9FCC3B"/>
          </p15:clr>
        </p15:guide>
        <p15:guide id="15" pos="2712" userDrawn="1">
          <p15:clr>
            <a:srgbClr val="9FCC3B"/>
          </p15:clr>
        </p15:guide>
        <p15:guide id="16" pos="2472" userDrawn="1">
          <p15:clr>
            <a:srgbClr val="9FCC3B"/>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6.jpg"/><Relationship Id="rId4" Type="http://schemas.openxmlformats.org/officeDocument/2006/relationships/image" Target="../media/image29.jpg"/></Relationships>
</file>

<file path=ppt/slides/_rels/slide1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0.jpg"/><Relationship Id="rId7" Type="http://schemas.openxmlformats.org/officeDocument/2006/relationships/diagramColors" Target="../diagrams/colors3.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QuickStyle" Target="../diagrams/quickStyle3.xml"/><Relationship Id="rId5" Type="http://schemas.openxmlformats.org/officeDocument/2006/relationships/diagramLayout" Target="../diagrams/layout3.xml"/><Relationship Id="rId10" Type="http://schemas.openxmlformats.org/officeDocument/2006/relationships/image" Target="../media/image44.jpg"/><Relationship Id="rId4" Type="http://schemas.openxmlformats.org/officeDocument/2006/relationships/diagramData" Target="../diagrams/data3.xml"/><Relationship Id="rId9"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www.iec.ch/twitter" TargetMode="External"/><Relationship Id="rId7"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hyperlink" Target="http://www.iec.ch/youngprofessionals" TargetMode="External"/><Relationship Id="rId9"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jpeg"/><Relationship Id="rId7" Type="http://schemas.openxmlformats.org/officeDocument/2006/relationships/diagramColors" Target="../diagrams/colors2.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QuickStyle" Target="../diagrams/quickStyle2.xml"/><Relationship Id="rId5" Type="http://schemas.openxmlformats.org/officeDocument/2006/relationships/diagramLayout" Target="../diagrams/layout2.xml"/><Relationship Id="rId10" Type="http://schemas.openxmlformats.org/officeDocument/2006/relationships/image" Target="../media/image16.jpg"/><Relationship Id="rId4" Type="http://schemas.openxmlformats.org/officeDocument/2006/relationships/diagramData" Target="../diagrams/data2.xml"/><Relationship Id="rId9"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23.jpeg"/><Relationship Id="rId4" Type="http://schemas.openxmlformats.org/officeDocument/2006/relationships/image" Target="../media/image22.jp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6.xml"/><Relationship Id="rId1" Type="http://schemas.openxmlformats.org/officeDocument/2006/relationships/themeOverride" Target="../theme/themeOverride1.xml"/><Relationship Id="rId4" Type="http://schemas.openxmlformats.org/officeDocument/2006/relationships/image" Target="../media/image25.jpg"/></Relationships>
</file>

<file path=ppt/slides/_rels/slide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people sitting at a table looking at papers&#10;&#10;Description automatically generated with medium confidence">
            <a:extLst>
              <a:ext uri="{FF2B5EF4-FFF2-40B4-BE49-F238E27FC236}">
                <a16:creationId xmlns:a16="http://schemas.microsoft.com/office/drawing/2014/main" id="{F6273C2C-B4E3-0F4C-3AE0-448C6A6DC153}"/>
              </a:ext>
            </a:extLst>
          </p:cNvPr>
          <p:cNvPicPr>
            <a:picLocks noGrp="1" noChangeAspect="1"/>
          </p:cNvPicPr>
          <p:nvPr>
            <p:ph type="pic" sz="quarter" idx="10"/>
          </p:nvPr>
        </p:nvPicPr>
        <p:blipFill>
          <a:blip r:embed="rId2"/>
          <a:srcRect l="6435" r="6435"/>
          <a:stretch>
            <a:fillRect/>
          </a:stretch>
        </p:blipFill>
        <p:spPr/>
      </p:pic>
      <p:sp>
        <p:nvSpPr>
          <p:cNvPr id="3" name="Title 2">
            <a:extLst>
              <a:ext uri="{FF2B5EF4-FFF2-40B4-BE49-F238E27FC236}">
                <a16:creationId xmlns:a16="http://schemas.microsoft.com/office/drawing/2014/main" id="{034DCF58-5831-FF60-3C81-49774D7C1C3E}"/>
              </a:ext>
            </a:extLst>
          </p:cNvPr>
          <p:cNvSpPr>
            <a:spLocks noGrp="1"/>
          </p:cNvSpPr>
          <p:nvPr>
            <p:ph type="ctrTitle"/>
          </p:nvPr>
        </p:nvSpPr>
        <p:spPr/>
        <p:txBody>
          <a:bodyPr>
            <a:normAutofit/>
          </a:bodyPr>
          <a:lstStyle/>
          <a:p>
            <a:r>
              <a:rPr lang="en-GB" dirty="0"/>
              <a:t>IEC YP Programme </a:t>
            </a:r>
          </a:p>
        </p:txBody>
      </p:sp>
      <p:sp>
        <p:nvSpPr>
          <p:cNvPr id="4" name="Subtitle 3">
            <a:extLst>
              <a:ext uri="{FF2B5EF4-FFF2-40B4-BE49-F238E27FC236}">
                <a16:creationId xmlns:a16="http://schemas.microsoft.com/office/drawing/2014/main" id="{6ADFCFC1-016E-4778-571E-DB8DB8C02F22}"/>
              </a:ext>
            </a:extLst>
          </p:cNvPr>
          <p:cNvSpPr>
            <a:spLocks noGrp="1"/>
          </p:cNvSpPr>
          <p:nvPr>
            <p:ph type="subTitle" idx="1"/>
          </p:nvPr>
        </p:nvSpPr>
        <p:spPr/>
        <p:txBody>
          <a:bodyPr/>
          <a:lstStyle/>
          <a:p>
            <a:endParaRPr lang="en-US" dirty="0"/>
          </a:p>
          <a:p>
            <a:r>
              <a:rPr lang="en-US" dirty="0"/>
              <a:t>USNC</a:t>
            </a:r>
          </a:p>
          <a:p>
            <a:r>
              <a:rPr lang="en-US" dirty="0"/>
              <a:t>13 September 2022</a:t>
            </a:r>
          </a:p>
        </p:txBody>
      </p:sp>
    </p:spTree>
    <p:extLst>
      <p:ext uri="{BB962C8B-B14F-4D97-AF65-F5344CB8AC3E}">
        <p14:creationId xmlns:p14="http://schemas.microsoft.com/office/powerpoint/2010/main" val="726680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925BC2B9-59DB-4411-9A1B-98D11095B7A4}"/>
              </a:ext>
            </a:extLst>
          </p:cNvPr>
          <p:cNvSpPr>
            <a:spLocks noGrp="1"/>
          </p:cNvSpPr>
          <p:nvPr>
            <p:ph idx="1"/>
          </p:nvPr>
        </p:nvSpPr>
        <p:spPr/>
        <p:txBody>
          <a:bodyPr>
            <a:normAutofit/>
          </a:bodyPr>
          <a:lstStyle/>
          <a:p>
            <a:r>
              <a:rPr lang="en-GB" dirty="0"/>
              <a:t>2022 IEC YP Programme and Workshop</a:t>
            </a:r>
          </a:p>
          <a:p>
            <a:r>
              <a:rPr lang="en-GB" dirty="0"/>
              <a:t>31 October – 4 November, San Francisco </a:t>
            </a:r>
          </a:p>
          <a:p>
            <a:r>
              <a:rPr lang="en-GB" dirty="0"/>
              <a:t>100 YPs from 50 NCs</a:t>
            </a:r>
          </a:p>
          <a:p>
            <a:endParaRPr lang="en-GB" dirty="0"/>
          </a:p>
          <a:p>
            <a:endParaRPr lang="en-GB" dirty="0"/>
          </a:p>
        </p:txBody>
      </p:sp>
      <p:sp>
        <p:nvSpPr>
          <p:cNvPr id="3" name="Title 2">
            <a:extLst>
              <a:ext uri="{FF2B5EF4-FFF2-40B4-BE49-F238E27FC236}">
                <a16:creationId xmlns:a16="http://schemas.microsoft.com/office/drawing/2014/main" id="{677BF354-AD8B-47AE-97F3-3B0030F6EDFF}"/>
              </a:ext>
            </a:extLst>
          </p:cNvPr>
          <p:cNvSpPr>
            <a:spLocks noGrp="1"/>
          </p:cNvSpPr>
          <p:nvPr>
            <p:ph type="title"/>
          </p:nvPr>
        </p:nvSpPr>
        <p:spPr/>
        <p:txBody>
          <a:bodyPr>
            <a:normAutofit fontScale="90000"/>
          </a:bodyPr>
          <a:lstStyle/>
          <a:p>
            <a:r>
              <a:rPr lang="en-GB" sz="5333" dirty="0"/>
              <a:t>Coming up next </a:t>
            </a:r>
          </a:p>
        </p:txBody>
      </p:sp>
      <p:sp>
        <p:nvSpPr>
          <p:cNvPr id="4" name="Slide Number Placeholder 3">
            <a:extLst>
              <a:ext uri="{FF2B5EF4-FFF2-40B4-BE49-F238E27FC236}">
                <a16:creationId xmlns:a16="http://schemas.microsoft.com/office/drawing/2014/main" id="{FA309D93-2654-468D-A241-F8B7CBCC6403}"/>
              </a:ext>
            </a:extLst>
          </p:cNvPr>
          <p:cNvSpPr>
            <a:spLocks noGrp="1"/>
          </p:cNvSpPr>
          <p:nvPr>
            <p:ph type="sldNum" sz="quarter" idx="4"/>
          </p:nvPr>
        </p:nvSpPr>
        <p:spPr/>
        <p:txBody>
          <a:bodyPr/>
          <a:lstStyle/>
          <a:p>
            <a:fld id="{C2B32AA8-9B4E-4D53-AE6E-350E87BFFB19}" type="slidenum">
              <a:rPr lang="fr-CH" smtClean="0"/>
              <a:pPr/>
              <a:t>10</a:t>
            </a:fld>
            <a:endParaRPr lang="fr-CH" dirty="0"/>
          </a:p>
        </p:txBody>
      </p:sp>
      <p:pic>
        <p:nvPicPr>
          <p:cNvPr id="6" name="Content Placeholder 5" descr="A group of people posing for a photo in front of a large screen&#10;&#10;Description automatically generated">
            <a:extLst>
              <a:ext uri="{FF2B5EF4-FFF2-40B4-BE49-F238E27FC236}">
                <a16:creationId xmlns:a16="http://schemas.microsoft.com/office/drawing/2014/main" id="{3E40E61C-0702-4A65-B3F8-99C3DDEA3E4A}"/>
              </a:ext>
            </a:extLst>
          </p:cNvPr>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25186" r="25186"/>
          <a:stretch/>
        </p:blipFill>
        <p:spPr>
          <a:xfrm>
            <a:off x="8731922" y="565935"/>
            <a:ext cx="2747962" cy="3689350"/>
          </a:xfrm>
        </p:spPr>
      </p:pic>
      <p:pic>
        <p:nvPicPr>
          <p:cNvPr id="8" name="Picture 7" descr="A group of people sitting at a table with laptops&#10;&#10;Description automatically generated with medium confidence">
            <a:extLst>
              <a:ext uri="{FF2B5EF4-FFF2-40B4-BE49-F238E27FC236}">
                <a16:creationId xmlns:a16="http://schemas.microsoft.com/office/drawing/2014/main" id="{7641BC2E-1B56-41CB-A028-0A8D4A95F8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7418" y="1966014"/>
            <a:ext cx="3696064" cy="2078108"/>
          </a:xfrm>
          <a:prstGeom prst="rect">
            <a:avLst/>
          </a:prstGeom>
        </p:spPr>
      </p:pic>
      <p:pic>
        <p:nvPicPr>
          <p:cNvPr id="11" name="Picture 10" descr="A picture containing text, indoor, computer, electronics&#10;&#10;Description automatically generated">
            <a:extLst>
              <a:ext uri="{FF2B5EF4-FFF2-40B4-BE49-F238E27FC236}">
                <a16:creationId xmlns:a16="http://schemas.microsoft.com/office/drawing/2014/main" id="{BDD5C784-5BEE-417F-BC7D-490EA60BC1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0171" y="3828312"/>
            <a:ext cx="3875732" cy="2583821"/>
          </a:xfrm>
          <a:prstGeom prst="rect">
            <a:avLst/>
          </a:prstGeom>
        </p:spPr>
      </p:pic>
    </p:spTree>
    <p:extLst>
      <p:ext uri="{BB962C8B-B14F-4D97-AF65-F5344CB8AC3E}">
        <p14:creationId xmlns:p14="http://schemas.microsoft.com/office/powerpoint/2010/main" val="2950076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57A75A2-E582-4EC7-9512-7968700B89A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300612" y="1312000"/>
            <a:ext cx="4100538" cy="2733692"/>
          </a:xfrm>
        </p:spPr>
      </p:pic>
      <p:sp>
        <p:nvSpPr>
          <p:cNvPr id="3" name="Title 2">
            <a:extLst>
              <a:ext uri="{FF2B5EF4-FFF2-40B4-BE49-F238E27FC236}">
                <a16:creationId xmlns:a16="http://schemas.microsoft.com/office/drawing/2014/main" id="{8C37F068-C871-4BDE-BCE9-B7C6B78AC82A}"/>
              </a:ext>
            </a:extLst>
          </p:cNvPr>
          <p:cNvSpPr>
            <a:spLocks noGrp="1"/>
          </p:cNvSpPr>
          <p:nvPr>
            <p:ph type="title"/>
          </p:nvPr>
        </p:nvSpPr>
        <p:spPr/>
        <p:txBody>
          <a:bodyPr anchor="ctr">
            <a:normAutofit/>
          </a:bodyPr>
          <a:lstStyle/>
          <a:p>
            <a:r>
              <a:rPr lang="en-GB" dirty="0"/>
              <a:t>What to expect</a:t>
            </a:r>
          </a:p>
        </p:txBody>
      </p:sp>
      <p:sp>
        <p:nvSpPr>
          <p:cNvPr id="4" name="Slide Number Placeholder 3">
            <a:extLst>
              <a:ext uri="{FF2B5EF4-FFF2-40B4-BE49-F238E27FC236}">
                <a16:creationId xmlns:a16="http://schemas.microsoft.com/office/drawing/2014/main" id="{41543DF4-980C-42A9-8DBB-AE01EF27914D}"/>
              </a:ext>
            </a:extLst>
          </p:cNvPr>
          <p:cNvSpPr>
            <a:spLocks noGrp="1"/>
          </p:cNvSpPr>
          <p:nvPr>
            <p:ph type="sldNum" sz="quarter" idx="4"/>
          </p:nvPr>
        </p:nvSpPr>
        <p:spPr/>
        <p:txBody>
          <a:bodyPr anchor="ctr">
            <a:normAutofit/>
          </a:bodyPr>
          <a:lstStyle/>
          <a:p>
            <a:pPr>
              <a:lnSpc>
                <a:spcPct val="90000"/>
              </a:lnSpc>
              <a:spcAft>
                <a:spcPts val="800"/>
              </a:spcAft>
            </a:pPr>
            <a:fld id="{C2B32AA8-9B4E-4D53-AE6E-350E87BFFB19}" type="slidenum">
              <a:rPr lang="fr-CH" smtClean="0"/>
              <a:pPr>
                <a:lnSpc>
                  <a:spcPct val="90000"/>
                </a:lnSpc>
                <a:spcAft>
                  <a:spcPts val="800"/>
                </a:spcAft>
              </a:pPr>
              <a:t>11</a:t>
            </a:fld>
            <a:endParaRPr lang="fr-CH"/>
          </a:p>
        </p:txBody>
      </p:sp>
      <p:graphicFrame>
        <p:nvGraphicFramePr>
          <p:cNvPr id="6" name="Text Placeholder 1">
            <a:extLst>
              <a:ext uri="{FF2B5EF4-FFF2-40B4-BE49-F238E27FC236}">
                <a16:creationId xmlns:a16="http://schemas.microsoft.com/office/drawing/2014/main" id="{398849F2-32C9-47C4-8912-6F0F46352AE7}"/>
              </a:ext>
            </a:extLst>
          </p:cNvPr>
          <p:cNvGraphicFramePr/>
          <p:nvPr>
            <p:extLst>
              <p:ext uri="{D42A27DB-BD31-4B8C-83A1-F6EECF244321}">
                <p14:modId xmlns:p14="http://schemas.microsoft.com/office/powerpoint/2010/main" val="1687121830"/>
              </p:ext>
            </p:extLst>
          </p:nvPr>
        </p:nvGraphicFramePr>
        <p:xfrm>
          <a:off x="590400" y="1602000"/>
          <a:ext cx="5424000" cy="4420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Picture 8" descr="A group of people sitting around a table&#10;&#10;Description automatically generated with low confidence">
            <a:extLst>
              <a:ext uri="{FF2B5EF4-FFF2-40B4-BE49-F238E27FC236}">
                <a16:creationId xmlns:a16="http://schemas.microsoft.com/office/drawing/2014/main" id="{D00E922F-5B24-4177-B506-98408F04B9E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14401" y="3429000"/>
            <a:ext cx="3175177" cy="2117000"/>
          </a:xfrm>
          <a:prstGeom prst="rect">
            <a:avLst/>
          </a:prstGeom>
        </p:spPr>
      </p:pic>
      <p:pic>
        <p:nvPicPr>
          <p:cNvPr id="5" name="Picture 4" descr="A group of people wearing masks&#10;&#10;Description automatically generated with low confidence">
            <a:extLst>
              <a:ext uri="{FF2B5EF4-FFF2-40B4-BE49-F238E27FC236}">
                <a16:creationId xmlns:a16="http://schemas.microsoft.com/office/drawing/2014/main" id="{E66D2362-7673-4412-B9EA-C75E7F55D34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512184" y="3941519"/>
            <a:ext cx="2118216" cy="1412144"/>
          </a:xfrm>
          <a:prstGeom prst="rect">
            <a:avLst/>
          </a:prstGeom>
        </p:spPr>
      </p:pic>
    </p:spTree>
    <p:extLst>
      <p:ext uri="{BB962C8B-B14F-4D97-AF65-F5344CB8AC3E}">
        <p14:creationId xmlns:p14="http://schemas.microsoft.com/office/powerpoint/2010/main" val="3462016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CD627A87-7EBD-4181-9CB3-A9E5ADAB2290}"/>
              </a:ext>
            </a:extLst>
          </p:cNvPr>
          <p:cNvGraphicFramePr/>
          <p:nvPr/>
        </p:nvGraphicFramePr>
        <p:xfrm>
          <a:off x="2807634" y="1459382"/>
          <a:ext cx="6576731" cy="39392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Content Placeholder 1">
            <a:extLst>
              <a:ext uri="{FF2B5EF4-FFF2-40B4-BE49-F238E27FC236}">
                <a16:creationId xmlns:a16="http://schemas.microsoft.com/office/drawing/2014/main" id="{20209F18-EF9A-24AC-7026-99C63D90FD90}"/>
              </a:ext>
            </a:extLst>
          </p:cNvPr>
          <p:cNvSpPr>
            <a:spLocks noGrp="1"/>
          </p:cNvSpPr>
          <p:nvPr>
            <p:ph idx="1"/>
          </p:nvPr>
        </p:nvSpPr>
        <p:spPr/>
        <p:txBody>
          <a:bodyPr/>
          <a:lstStyle/>
          <a:p>
            <a:endParaRPr lang="en-GB"/>
          </a:p>
        </p:txBody>
      </p:sp>
      <p:sp>
        <p:nvSpPr>
          <p:cNvPr id="3" name="Title 2">
            <a:extLst>
              <a:ext uri="{FF2B5EF4-FFF2-40B4-BE49-F238E27FC236}">
                <a16:creationId xmlns:a16="http://schemas.microsoft.com/office/drawing/2014/main" id="{E1C3604F-D980-4C43-B145-1EEDA7E6CE40}"/>
              </a:ext>
            </a:extLst>
          </p:cNvPr>
          <p:cNvSpPr>
            <a:spLocks noGrp="1"/>
          </p:cNvSpPr>
          <p:nvPr>
            <p:ph type="title"/>
          </p:nvPr>
        </p:nvSpPr>
        <p:spPr/>
        <p:txBody>
          <a:bodyPr anchor="ctr">
            <a:noAutofit/>
          </a:bodyPr>
          <a:lstStyle/>
          <a:p>
            <a:r>
              <a:rPr lang="en-GB" sz="4267" dirty="0"/>
              <a:t>IEC support for NC YP Programmes, e.g.</a:t>
            </a:r>
          </a:p>
        </p:txBody>
      </p:sp>
      <p:sp>
        <p:nvSpPr>
          <p:cNvPr id="4" name="Slide Number Placeholder 3">
            <a:extLst>
              <a:ext uri="{FF2B5EF4-FFF2-40B4-BE49-F238E27FC236}">
                <a16:creationId xmlns:a16="http://schemas.microsoft.com/office/drawing/2014/main" id="{003B1809-F99E-450E-B01B-28FAC60BFB2A}"/>
              </a:ext>
            </a:extLst>
          </p:cNvPr>
          <p:cNvSpPr>
            <a:spLocks noGrp="1"/>
          </p:cNvSpPr>
          <p:nvPr>
            <p:ph type="sldNum" sz="quarter" idx="4"/>
          </p:nvPr>
        </p:nvSpPr>
        <p:spPr/>
        <p:txBody>
          <a:bodyPr/>
          <a:lstStyle/>
          <a:p>
            <a:fld id="{C2B32AA8-9B4E-4D53-AE6E-350E87BFFB19}" type="slidenum">
              <a:rPr lang="fr-CH" smtClean="0"/>
              <a:pPr/>
              <a:t>12</a:t>
            </a:fld>
            <a:endParaRPr lang="fr-CH" dirty="0"/>
          </a:p>
        </p:txBody>
      </p:sp>
    </p:spTree>
    <p:extLst>
      <p:ext uri="{BB962C8B-B14F-4D97-AF65-F5344CB8AC3E}">
        <p14:creationId xmlns:p14="http://schemas.microsoft.com/office/powerpoint/2010/main" val="6419085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0D932C20-7366-4F93-9F1D-A708EBD890A7}"/>
              </a:ext>
            </a:extLst>
          </p:cNvPr>
          <p:cNvGraphicFramePr/>
          <p:nvPr/>
        </p:nvGraphicFramePr>
        <p:xfrm>
          <a:off x="590400" y="1602000"/>
          <a:ext cx="11041227" cy="442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Content Placeholder 1">
            <a:extLst>
              <a:ext uri="{FF2B5EF4-FFF2-40B4-BE49-F238E27FC236}">
                <a16:creationId xmlns:a16="http://schemas.microsoft.com/office/drawing/2014/main" id="{0972550A-8210-D2E2-3ADD-B8A8616ACA8C}"/>
              </a:ext>
            </a:extLst>
          </p:cNvPr>
          <p:cNvSpPr>
            <a:spLocks noGrp="1"/>
          </p:cNvSpPr>
          <p:nvPr>
            <p:ph idx="1"/>
          </p:nvPr>
        </p:nvSpPr>
        <p:spPr/>
        <p:txBody>
          <a:bodyPr/>
          <a:lstStyle/>
          <a:p>
            <a:endParaRPr lang="en-GB"/>
          </a:p>
        </p:txBody>
      </p:sp>
      <p:sp>
        <p:nvSpPr>
          <p:cNvPr id="3" name="Title 2">
            <a:extLst>
              <a:ext uri="{FF2B5EF4-FFF2-40B4-BE49-F238E27FC236}">
                <a16:creationId xmlns:a16="http://schemas.microsoft.com/office/drawing/2014/main" id="{6B575C36-5398-476B-A8FB-A81F06380456}"/>
              </a:ext>
            </a:extLst>
          </p:cNvPr>
          <p:cNvSpPr>
            <a:spLocks noGrp="1"/>
          </p:cNvSpPr>
          <p:nvPr>
            <p:ph type="title"/>
          </p:nvPr>
        </p:nvSpPr>
        <p:spPr/>
        <p:txBody>
          <a:bodyPr>
            <a:noAutofit/>
          </a:bodyPr>
          <a:lstStyle/>
          <a:p>
            <a:r>
              <a:rPr lang="en-GB" sz="4267"/>
              <a:t>Best practices for national YP Programmes </a:t>
            </a:r>
            <a:endParaRPr lang="en-GB" sz="4267" dirty="0"/>
          </a:p>
        </p:txBody>
      </p:sp>
      <p:sp>
        <p:nvSpPr>
          <p:cNvPr id="4" name="Slide Number Placeholder 3">
            <a:extLst>
              <a:ext uri="{FF2B5EF4-FFF2-40B4-BE49-F238E27FC236}">
                <a16:creationId xmlns:a16="http://schemas.microsoft.com/office/drawing/2014/main" id="{971DB88E-D1AB-433B-9E13-A268B385D11E}"/>
              </a:ext>
            </a:extLst>
          </p:cNvPr>
          <p:cNvSpPr>
            <a:spLocks noGrp="1"/>
          </p:cNvSpPr>
          <p:nvPr>
            <p:ph type="sldNum" sz="quarter" idx="4"/>
          </p:nvPr>
        </p:nvSpPr>
        <p:spPr/>
        <p:txBody>
          <a:bodyPr/>
          <a:lstStyle/>
          <a:p>
            <a:fld id="{C2B32AA8-9B4E-4D53-AE6E-350E87BFFB19}" type="slidenum">
              <a:rPr lang="fr-CH" smtClean="0"/>
              <a:pPr/>
              <a:t>13</a:t>
            </a:fld>
            <a:endParaRPr lang="fr-CH" dirty="0"/>
          </a:p>
        </p:txBody>
      </p:sp>
    </p:spTree>
    <p:extLst>
      <p:ext uri="{BB962C8B-B14F-4D97-AF65-F5344CB8AC3E}">
        <p14:creationId xmlns:p14="http://schemas.microsoft.com/office/powerpoint/2010/main" val="1029777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1381991" y="1693718"/>
            <a:ext cx="10352807" cy="4402282"/>
          </a:xfrm>
        </p:spPr>
        <p:txBody>
          <a:bodyPr>
            <a:normAutofit/>
          </a:bodyPr>
          <a:lstStyle/>
          <a:p>
            <a:pPr marL="0" indent="-304792">
              <a:lnSpc>
                <a:spcPct val="200000"/>
              </a:lnSpc>
              <a:buNone/>
            </a:pPr>
            <a:r>
              <a:rPr lang="en-GB" sz="2267" dirty="0">
                <a:hlinkClick r:id="rId3">
                  <a:extLst>
                    <a:ext uri="{A12FA001-AC4F-418D-AE19-62706E023703}">
                      <ahyp:hlinkClr xmlns:ahyp="http://schemas.microsoft.com/office/drawing/2018/hyperlinkcolor" val="tx"/>
                    </a:ext>
                  </a:extLst>
                </a:hlinkClick>
              </a:rPr>
              <a:t>www.iec.ch/twitter</a:t>
            </a:r>
            <a:r>
              <a:rPr lang="en-GB" sz="2267" dirty="0"/>
              <a:t> </a:t>
            </a:r>
          </a:p>
          <a:p>
            <a:pPr marL="0" indent="-304792">
              <a:lnSpc>
                <a:spcPct val="200000"/>
              </a:lnSpc>
              <a:buNone/>
            </a:pPr>
            <a:r>
              <a:rPr lang="en-GB" sz="2267" dirty="0">
                <a:hlinkClick r:id="" action="ppaction://noaction">
                  <a:extLst>
                    <a:ext uri="{A12FA001-AC4F-418D-AE19-62706E023703}">
                      <ahyp:hlinkClr xmlns:ahyp="http://schemas.microsoft.com/office/drawing/2018/hyperlinkcolor" val="tx"/>
                    </a:ext>
                  </a:extLst>
                </a:hlinkClick>
              </a:rPr>
              <a:t>www.iec.ch/linkedin </a:t>
            </a:r>
          </a:p>
          <a:p>
            <a:pPr marL="0" indent="-304792">
              <a:lnSpc>
                <a:spcPct val="200000"/>
              </a:lnSpc>
              <a:buNone/>
            </a:pPr>
            <a:r>
              <a:rPr lang="en-GB" sz="2267" dirty="0">
                <a:hlinkClick r:id="" action="ppaction://noaction">
                  <a:extLst>
                    <a:ext uri="{A12FA001-AC4F-418D-AE19-62706E023703}">
                      <ahyp:hlinkClr xmlns:ahyp="http://schemas.microsoft.com/office/drawing/2018/hyperlinkcolor" val="tx"/>
                    </a:ext>
                  </a:extLst>
                </a:hlinkClick>
              </a:rPr>
              <a:t>www.iec.ch/facebook</a:t>
            </a:r>
            <a:r>
              <a:rPr lang="en-GB" sz="2267" dirty="0"/>
              <a:t> </a:t>
            </a:r>
            <a:endParaRPr lang="en-GB" sz="2267" dirty="0">
              <a:hlinkClick r:id="" action="ppaction://noaction">
                <a:extLst>
                  <a:ext uri="{A12FA001-AC4F-418D-AE19-62706E023703}">
                    <ahyp:hlinkClr xmlns:ahyp="http://schemas.microsoft.com/office/drawing/2018/hyperlinkcolor" val="tx"/>
                  </a:ext>
                </a:extLst>
              </a:hlinkClick>
            </a:endParaRPr>
          </a:p>
          <a:p>
            <a:pPr marL="0" indent="-304792">
              <a:lnSpc>
                <a:spcPct val="200000"/>
              </a:lnSpc>
              <a:buNone/>
            </a:pPr>
            <a:endParaRPr lang="en-GB" sz="2400" u="sng" dirty="0">
              <a:hlinkClick r:id="" action="ppaction://noaction">
                <a:extLst>
                  <a:ext uri="{A12FA001-AC4F-418D-AE19-62706E023703}">
                    <ahyp:hlinkClr xmlns:ahyp="http://schemas.microsoft.com/office/drawing/2018/hyperlinkcolor" val="tx"/>
                  </a:ext>
                </a:extLst>
              </a:hlinkClick>
            </a:endParaRPr>
          </a:p>
          <a:p>
            <a:pPr>
              <a:lnSpc>
                <a:spcPct val="200000"/>
              </a:lnSpc>
            </a:pPr>
            <a:endParaRPr lang="en-GB" sz="2400" u="sng" dirty="0"/>
          </a:p>
          <a:p>
            <a:pPr marL="0" indent="0" algn="ctr">
              <a:lnSpc>
                <a:spcPct val="200000"/>
              </a:lnSpc>
              <a:buNone/>
            </a:pPr>
            <a:endParaRPr lang="en-GB" sz="2400" u="sng" dirty="0">
              <a:hlinkClick r:id="rId4">
                <a:extLst>
                  <a:ext uri="{A12FA001-AC4F-418D-AE19-62706E023703}">
                    <ahyp:hlinkClr xmlns:ahyp="http://schemas.microsoft.com/office/drawing/2018/hyperlinkcolor" val="tx"/>
                  </a:ext>
                </a:extLst>
              </a:hlinkClick>
            </a:endParaRPr>
          </a:p>
        </p:txBody>
      </p:sp>
      <p:sp>
        <p:nvSpPr>
          <p:cNvPr id="2" name="Title 1"/>
          <p:cNvSpPr>
            <a:spLocks noGrp="1"/>
          </p:cNvSpPr>
          <p:nvPr>
            <p:ph type="title"/>
          </p:nvPr>
        </p:nvSpPr>
        <p:spPr/>
        <p:txBody>
          <a:bodyPr>
            <a:normAutofit fontScale="90000"/>
          </a:bodyPr>
          <a:lstStyle/>
          <a:p>
            <a:pPr>
              <a:lnSpc>
                <a:spcPct val="107000"/>
              </a:lnSpc>
            </a:pPr>
            <a:r>
              <a:rPr lang="en-US" sz="5333" dirty="0"/>
              <a:t>Find out more information</a:t>
            </a:r>
            <a:endParaRPr lang="en-GB" sz="5333" dirty="0"/>
          </a:p>
        </p:txBody>
      </p:sp>
      <p:pic>
        <p:nvPicPr>
          <p:cNvPr id="5" name="Picture 4" descr="A close up of a logo&#10;&#10;Description automatically generated">
            <a:extLst>
              <a:ext uri="{FF2B5EF4-FFF2-40B4-BE49-F238E27FC236}">
                <a16:creationId xmlns:a16="http://schemas.microsoft.com/office/drawing/2014/main" id="{21D3837B-7ECD-4E44-AA9F-E2DC18D183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9729" y="1783307"/>
            <a:ext cx="576000" cy="576000"/>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B55F222A-D1BE-4FA0-9BB3-1111DDC3A8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9729" y="2629849"/>
            <a:ext cx="576000" cy="576000"/>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1C37E2E2-0BB2-4298-94C0-93FE62DED86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9729" y="3461199"/>
            <a:ext cx="576000" cy="576000"/>
          </a:xfrm>
          <a:prstGeom prst="rect">
            <a:avLst/>
          </a:prstGeom>
        </p:spPr>
      </p:pic>
      <p:pic>
        <p:nvPicPr>
          <p:cNvPr id="11" name="Picture 10" descr="A close up of a logo&#10;&#10;Description automatically generated">
            <a:extLst>
              <a:ext uri="{FF2B5EF4-FFF2-40B4-BE49-F238E27FC236}">
                <a16:creationId xmlns:a16="http://schemas.microsoft.com/office/drawing/2014/main" id="{99083429-126C-4075-BF8A-BC8C0A91161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61956" y="1831307"/>
            <a:ext cx="528000" cy="528000"/>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BEBCA307-7909-4D11-B7E6-0E23F322F83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63863" y="3478391"/>
            <a:ext cx="576000" cy="576000"/>
          </a:xfrm>
          <a:prstGeom prst="rect">
            <a:avLst/>
          </a:prstGeom>
        </p:spPr>
      </p:pic>
      <p:pic>
        <p:nvPicPr>
          <p:cNvPr id="19" name="Picture 18" descr="A close up of a sign&#10;&#10;Description automatically generated">
            <a:extLst>
              <a:ext uri="{FF2B5EF4-FFF2-40B4-BE49-F238E27FC236}">
                <a16:creationId xmlns:a16="http://schemas.microsoft.com/office/drawing/2014/main" id="{80A11C8F-214E-4833-BA3E-BD15EE5B47E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13956" y="2631848"/>
            <a:ext cx="576000" cy="576000"/>
          </a:xfrm>
          <a:prstGeom prst="rect">
            <a:avLst/>
          </a:prstGeom>
        </p:spPr>
      </p:pic>
      <p:sp>
        <p:nvSpPr>
          <p:cNvPr id="10" name="Text Placeholder 2">
            <a:extLst>
              <a:ext uri="{FF2B5EF4-FFF2-40B4-BE49-F238E27FC236}">
                <a16:creationId xmlns:a16="http://schemas.microsoft.com/office/drawing/2014/main" id="{8540F3EC-F90F-4DC4-8975-AE7770225BB6}"/>
              </a:ext>
            </a:extLst>
          </p:cNvPr>
          <p:cNvSpPr txBox="1">
            <a:spLocks/>
          </p:cNvSpPr>
          <p:nvPr/>
        </p:nvSpPr>
        <p:spPr>
          <a:xfrm>
            <a:off x="6768077" y="1602000"/>
            <a:ext cx="5264857" cy="2979128"/>
          </a:xfrm>
          <a:prstGeom prst="rect">
            <a:avLst/>
          </a:prstGeom>
        </p:spPr>
        <p:txBody>
          <a:bodyPr vert="horz" lIns="121920" tIns="60960" rIns="121920" bIns="60960" rtlCol="0">
            <a:normAutofit/>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04792">
              <a:lnSpc>
                <a:spcPct val="200000"/>
              </a:lnSpc>
              <a:buNone/>
            </a:pPr>
            <a:r>
              <a:rPr lang="en-GB" sz="2267" dirty="0">
                <a:hlinkClick r:id="" action="ppaction://noaction">
                  <a:extLst>
                    <a:ext uri="{A12FA001-AC4F-418D-AE19-62706E023703}">
                      <ahyp:hlinkClr xmlns:ahyp="http://schemas.microsoft.com/office/drawing/2018/hyperlinkcolor" val="tx"/>
                    </a:ext>
                  </a:extLst>
                </a:hlinkClick>
              </a:rPr>
              <a:t>www.iec.ch/instagram</a:t>
            </a:r>
            <a:r>
              <a:rPr lang="en-GB" sz="2267" dirty="0"/>
              <a:t>   </a:t>
            </a:r>
          </a:p>
          <a:p>
            <a:pPr marL="0" indent="-304792">
              <a:lnSpc>
                <a:spcPct val="200000"/>
              </a:lnSpc>
              <a:buNone/>
            </a:pPr>
            <a:r>
              <a:rPr lang="en-GB" sz="2267" dirty="0">
                <a:hlinkClick r:id="" action="ppaction://noaction">
                  <a:extLst>
                    <a:ext uri="{A12FA001-AC4F-418D-AE19-62706E023703}">
                      <ahyp:hlinkClr xmlns:ahyp="http://schemas.microsoft.com/office/drawing/2018/hyperlinkcolor" val="tx"/>
                    </a:ext>
                  </a:extLst>
                </a:hlinkClick>
              </a:rPr>
              <a:t>www.iec.ch/youtube</a:t>
            </a:r>
            <a:r>
              <a:rPr lang="en-GB" sz="2267" dirty="0"/>
              <a:t>  </a:t>
            </a:r>
          </a:p>
          <a:p>
            <a:pPr marL="0" indent="-304792">
              <a:lnSpc>
                <a:spcPct val="200000"/>
              </a:lnSpc>
              <a:buNone/>
            </a:pPr>
            <a:r>
              <a:rPr lang="en-GB" sz="2267" dirty="0">
                <a:hlinkClick r:id="" action="ppaction://noaction">
                  <a:extLst>
                    <a:ext uri="{A12FA001-AC4F-418D-AE19-62706E023703}">
                      <ahyp:hlinkClr xmlns:ahyp="http://schemas.microsoft.com/office/drawing/2018/hyperlinkcolor" val="tx"/>
                    </a:ext>
                  </a:extLst>
                </a:hlinkClick>
              </a:rPr>
              <a:t>www.pinterest.com/iecstandards/</a:t>
            </a:r>
            <a:r>
              <a:rPr lang="en-GB" sz="2267" dirty="0"/>
              <a:t> </a:t>
            </a:r>
          </a:p>
          <a:p>
            <a:pPr marL="0" indent="-304792">
              <a:lnSpc>
                <a:spcPct val="200000"/>
              </a:lnSpc>
              <a:buNone/>
            </a:pPr>
            <a:endParaRPr lang="en-GB" sz="2267" dirty="0">
              <a:hlinkClick r:id="" action="ppaction://noaction">
                <a:extLst>
                  <a:ext uri="{A12FA001-AC4F-418D-AE19-62706E023703}">
                    <ahyp:hlinkClr xmlns:ahyp="http://schemas.microsoft.com/office/drawing/2018/hyperlinkcolor" val="tx"/>
                  </a:ext>
                </a:extLst>
              </a:hlinkClick>
            </a:endParaRPr>
          </a:p>
          <a:p>
            <a:pPr marL="0" indent="-304792">
              <a:lnSpc>
                <a:spcPct val="200000"/>
              </a:lnSpc>
              <a:buNone/>
            </a:pPr>
            <a:endParaRPr lang="en-GB" sz="2400" dirty="0">
              <a:solidFill>
                <a:srgbClr val="0000FF"/>
              </a:solidFill>
              <a:hlinkClick r:id="" action="ppaction://noaction">
                <a:extLst>
                  <a:ext uri="{A12FA001-AC4F-418D-AE19-62706E023703}">
                    <ahyp:hlinkClr xmlns:ahyp="http://schemas.microsoft.com/office/drawing/2018/hyperlinkcolor" val="tx"/>
                  </a:ext>
                </a:extLst>
              </a:hlinkClick>
            </a:endParaRPr>
          </a:p>
          <a:p>
            <a:pPr>
              <a:lnSpc>
                <a:spcPct val="200000"/>
              </a:lnSpc>
            </a:pPr>
            <a:endParaRPr lang="en-GB" sz="2400" dirty="0"/>
          </a:p>
          <a:p>
            <a:pPr marL="0" indent="0" algn="ctr">
              <a:lnSpc>
                <a:spcPct val="200000"/>
              </a:lnSpc>
              <a:buNone/>
            </a:pPr>
            <a:endParaRPr lang="en-GB" sz="2400" u="sng" dirty="0">
              <a:hlinkClick r:id="rId4"/>
            </a:endParaRPr>
          </a:p>
        </p:txBody>
      </p:sp>
      <p:sp>
        <p:nvSpPr>
          <p:cNvPr id="12" name="Text Placeholder 2">
            <a:extLst>
              <a:ext uri="{FF2B5EF4-FFF2-40B4-BE49-F238E27FC236}">
                <a16:creationId xmlns:a16="http://schemas.microsoft.com/office/drawing/2014/main" id="{1BBB9DD3-4B1B-4C89-BF1E-4096E733FA33}"/>
              </a:ext>
            </a:extLst>
          </p:cNvPr>
          <p:cNvSpPr txBox="1">
            <a:spLocks/>
          </p:cNvSpPr>
          <p:nvPr/>
        </p:nvSpPr>
        <p:spPr>
          <a:xfrm>
            <a:off x="1529730" y="4851671"/>
            <a:ext cx="5264857" cy="1265628"/>
          </a:xfrm>
          <a:prstGeom prst="rect">
            <a:avLst/>
          </a:prstGeom>
        </p:spPr>
        <p:txBody>
          <a:bodyPr vert="horz" lIns="121920" tIns="60960" rIns="121920" bIns="60960" rtlCol="0">
            <a:normAutofit/>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04792">
              <a:buNone/>
            </a:pPr>
            <a:r>
              <a:rPr lang="en-GB" sz="2400" dirty="0">
                <a:hlinkClick r:id="" action="ppaction://noaction">
                  <a:extLst>
                    <a:ext uri="{A12FA001-AC4F-418D-AE19-62706E023703}">
                      <ahyp:hlinkClr xmlns:ahyp="http://schemas.microsoft.com/office/drawing/2018/hyperlinkcolor" val="tx"/>
                    </a:ext>
                  </a:extLst>
                </a:hlinkClick>
              </a:rPr>
              <a:t>blog.iec.ch/</a:t>
            </a:r>
            <a:r>
              <a:rPr lang="en-GB" sz="2400" dirty="0"/>
              <a:t>  </a:t>
            </a:r>
          </a:p>
          <a:p>
            <a:pPr marL="0" indent="-304792">
              <a:buNone/>
            </a:pPr>
            <a:r>
              <a:rPr lang="en-GB" sz="2400" dirty="0">
                <a:hlinkClick r:id="rId4">
                  <a:extLst>
                    <a:ext uri="{A12FA001-AC4F-418D-AE19-62706E023703}">
                      <ahyp:hlinkClr xmlns:ahyp="http://schemas.microsoft.com/office/drawing/2018/hyperlinkcolor" val="tx"/>
                    </a:ext>
                  </a:extLst>
                </a:hlinkClick>
              </a:rPr>
              <a:t>www.iec.ch/youngprofessionals</a:t>
            </a:r>
            <a:r>
              <a:rPr lang="en-GB" sz="2400" dirty="0"/>
              <a:t> </a:t>
            </a:r>
          </a:p>
          <a:p>
            <a:endParaRPr lang="en-GB" sz="4000" dirty="0"/>
          </a:p>
          <a:p>
            <a:pPr marL="0" indent="0" algn="ctr">
              <a:buNone/>
            </a:pPr>
            <a:endParaRPr lang="en-GB" sz="3200" u="sng" dirty="0">
              <a:hlinkClick r:id="rId4"/>
            </a:endParaRPr>
          </a:p>
        </p:txBody>
      </p:sp>
      <p:pic>
        <p:nvPicPr>
          <p:cNvPr id="6" name="Picture 5" descr="Icon&#10;&#10;Description automatically generated">
            <a:extLst>
              <a:ext uri="{FF2B5EF4-FFF2-40B4-BE49-F238E27FC236}">
                <a16:creationId xmlns:a16="http://schemas.microsoft.com/office/drawing/2014/main" id="{AF69A0D9-B6A3-49DF-8753-E9B9020EFE9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9730" y="4851671"/>
            <a:ext cx="574653" cy="576000"/>
          </a:xfrm>
          <a:prstGeom prst="rect">
            <a:avLst/>
          </a:prstGeom>
        </p:spPr>
      </p:pic>
    </p:spTree>
    <p:extLst>
      <p:ext uri="{BB962C8B-B14F-4D97-AF65-F5344CB8AC3E}">
        <p14:creationId xmlns:p14="http://schemas.microsoft.com/office/powerpoint/2010/main" val="1062613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5" descr="Aerial view of a highway near the ocean">
            <a:extLst>
              <a:ext uri="{FF2B5EF4-FFF2-40B4-BE49-F238E27FC236}">
                <a16:creationId xmlns:a16="http://schemas.microsoft.com/office/drawing/2014/main" id="{6D1CF597-ECD5-4B6F-703C-CF92E0078C03}"/>
              </a:ext>
            </a:extLst>
          </p:cNvPr>
          <p:cNvPicPr>
            <a:picLocks noChangeAspect="1"/>
          </p:cNvPicPr>
          <p:nvPr/>
        </p:nvPicPr>
        <p:blipFill rotWithShape="1">
          <a:blip r:embed="rId3"/>
          <a:srcRect l="1974"/>
          <a:stretch/>
        </p:blipFill>
        <p:spPr>
          <a:xfrm>
            <a:off x="1" y="10"/>
            <a:ext cx="8963526" cy="6857990"/>
          </a:xfrm>
          <a:prstGeom prst="rect">
            <a:avLst/>
          </a:prstGeom>
          <a:noFill/>
        </p:spPr>
      </p:pic>
      <p:sp>
        <p:nvSpPr>
          <p:cNvPr id="3" name="Title 2">
            <a:extLst>
              <a:ext uri="{FF2B5EF4-FFF2-40B4-BE49-F238E27FC236}">
                <a16:creationId xmlns:a16="http://schemas.microsoft.com/office/drawing/2014/main" id="{59B2C6C5-E858-DF31-4D9B-CBE0E5A77AC7}"/>
              </a:ext>
            </a:extLst>
          </p:cNvPr>
          <p:cNvSpPr>
            <a:spLocks noGrp="1"/>
          </p:cNvSpPr>
          <p:nvPr>
            <p:ph type="ctrTitle"/>
          </p:nvPr>
        </p:nvSpPr>
        <p:spPr>
          <a:xfrm>
            <a:off x="7531767" y="1828801"/>
            <a:ext cx="4296879" cy="1819274"/>
          </a:xfrm>
        </p:spPr>
        <p:txBody>
          <a:bodyPr anchor="b">
            <a:normAutofit/>
          </a:bodyPr>
          <a:lstStyle/>
          <a:p>
            <a:r>
              <a:rPr lang="en-GB" dirty="0"/>
              <a:t>Thank you</a:t>
            </a:r>
          </a:p>
        </p:txBody>
      </p:sp>
      <p:sp>
        <p:nvSpPr>
          <p:cNvPr id="4" name="Subtitle 3">
            <a:extLst>
              <a:ext uri="{FF2B5EF4-FFF2-40B4-BE49-F238E27FC236}">
                <a16:creationId xmlns:a16="http://schemas.microsoft.com/office/drawing/2014/main" id="{DE06B3B2-B123-029B-BD28-5CC915C0B45E}"/>
              </a:ext>
            </a:extLst>
          </p:cNvPr>
          <p:cNvSpPr>
            <a:spLocks noGrp="1"/>
          </p:cNvSpPr>
          <p:nvPr>
            <p:ph type="subTitle" idx="1"/>
          </p:nvPr>
        </p:nvSpPr>
        <p:spPr>
          <a:xfrm>
            <a:off x="7531767" y="3648075"/>
            <a:ext cx="4296880" cy="1204118"/>
          </a:xfrm>
        </p:spPr>
        <p:txBody>
          <a:bodyPr>
            <a:normAutofit/>
          </a:bodyPr>
          <a:lstStyle/>
          <a:p>
            <a:endParaRPr lang="en-US" dirty="0"/>
          </a:p>
        </p:txBody>
      </p:sp>
    </p:spTree>
    <p:extLst>
      <p:ext uri="{BB962C8B-B14F-4D97-AF65-F5344CB8AC3E}">
        <p14:creationId xmlns:p14="http://schemas.microsoft.com/office/powerpoint/2010/main" val="36638268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ext Placeholder 1">
            <a:extLst>
              <a:ext uri="{FF2B5EF4-FFF2-40B4-BE49-F238E27FC236}">
                <a16:creationId xmlns:a16="http://schemas.microsoft.com/office/drawing/2014/main" id="{4DB97B53-38DC-4F66-B36D-79236305BF05}"/>
              </a:ext>
            </a:extLst>
          </p:cNvPr>
          <p:cNvGraphicFramePr>
            <a:graphicFrameLocks noGrp="1"/>
          </p:cNvGraphicFramePr>
          <p:nvPr>
            <p:ph idx="1"/>
            <p:extLst>
              <p:ext uri="{D42A27DB-BD31-4B8C-83A1-F6EECF244321}">
                <p14:modId xmlns:p14="http://schemas.microsoft.com/office/powerpoint/2010/main" val="1859628629"/>
              </p:ext>
            </p:extLst>
          </p:nvPr>
        </p:nvGraphicFramePr>
        <p:xfrm>
          <a:off x="457200" y="1468438"/>
          <a:ext cx="5638800" cy="46275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chor="ctr"/>
          <a:lstStyle/>
          <a:p>
            <a:r>
              <a:rPr lang="en-US" dirty="0"/>
              <a:t>Objectives of the IEC YP Programme</a:t>
            </a:r>
          </a:p>
        </p:txBody>
      </p:sp>
      <p:sp>
        <p:nvSpPr>
          <p:cNvPr id="4" name="Slide Number Placeholder 3"/>
          <p:cNvSpPr>
            <a:spLocks noGrp="1"/>
          </p:cNvSpPr>
          <p:nvPr>
            <p:ph type="sldNum" sz="quarter" idx="4"/>
          </p:nvPr>
        </p:nvSpPr>
        <p:spPr>
          <a:prstGeom prst="rect">
            <a:avLst/>
          </a:prstGeom>
        </p:spPr>
        <p:txBody>
          <a:bodyPr/>
          <a:lstStyle/>
          <a:p>
            <a:fld id="{F68327C5-B821-4FE9-A59A-A60D9EB59A9A}" type="slidenum">
              <a:rPr lang="en-US" smtClean="0"/>
              <a:pPr/>
              <a:t>2</a:t>
            </a:fld>
            <a:endParaRPr lang="en-US" dirty="0"/>
          </a:p>
        </p:txBody>
      </p:sp>
      <p:sp>
        <p:nvSpPr>
          <p:cNvPr id="5" name="Double Bracket 4"/>
          <p:cNvSpPr/>
          <p:nvPr/>
        </p:nvSpPr>
        <p:spPr>
          <a:xfrm>
            <a:off x="6697853" y="1910019"/>
            <a:ext cx="4932548" cy="1752195"/>
          </a:xfrm>
          <a:prstGeom prst="bracketPair">
            <a:avLst/>
          </a:prstGeom>
          <a:ln w="76200">
            <a:solidFill>
              <a:srgbClr val="0060A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b="1" cap="all" dirty="0">
              <a:solidFill>
                <a:srgbClr val="0060A9"/>
              </a:solidFill>
            </a:endParaRPr>
          </a:p>
          <a:p>
            <a:pPr algn="ctr"/>
            <a:endParaRPr lang="en-US" cap="all" dirty="0">
              <a:solidFill>
                <a:srgbClr val="0060A9"/>
              </a:solidFill>
            </a:endParaRPr>
          </a:p>
          <a:p>
            <a:pPr algn="ctr"/>
            <a:r>
              <a:rPr lang="en-GB" sz="1867" b="1" i="1" dirty="0">
                <a:solidFill>
                  <a:srgbClr val="0060A9"/>
                </a:solidFill>
              </a:rPr>
              <a:t>Since its launch in 2010, the IEC YP Programme puts the YPs at the centre of international standardization and conformity assessment. </a:t>
            </a:r>
          </a:p>
        </p:txBody>
      </p:sp>
      <p:sp>
        <p:nvSpPr>
          <p:cNvPr id="6" name="TextBox 5"/>
          <p:cNvSpPr txBox="1"/>
          <p:nvPr/>
        </p:nvSpPr>
        <p:spPr>
          <a:xfrm>
            <a:off x="7056107" y="1316337"/>
            <a:ext cx="1528624" cy="2062103"/>
          </a:xfrm>
          <a:prstGeom prst="rect">
            <a:avLst/>
          </a:prstGeom>
          <a:noFill/>
        </p:spPr>
        <p:txBody>
          <a:bodyPr wrap="square" rtlCol="0">
            <a:spAutoFit/>
          </a:bodyPr>
          <a:lstStyle/>
          <a:p>
            <a:r>
              <a:rPr lang="en-US" sz="12800" b="1" dirty="0">
                <a:solidFill>
                  <a:srgbClr val="0060A9"/>
                </a:solidFill>
              </a:rPr>
              <a:t>“</a:t>
            </a:r>
          </a:p>
        </p:txBody>
      </p:sp>
      <p:pic>
        <p:nvPicPr>
          <p:cNvPr id="13" name="Picture 12">
            <a:extLst>
              <a:ext uri="{FF2B5EF4-FFF2-40B4-BE49-F238E27FC236}">
                <a16:creationId xmlns:a16="http://schemas.microsoft.com/office/drawing/2014/main" id="{1AB17F96-E9FD-497A-B667-4CECE00AF2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20203" y="3852222"/>
            <a:ext cx="2839244" cy="1892829"/>
          </a:xfrm>
          <a:prstGeom prst="rect">
            <a:avLst/>
          </a:prstGeom>
        </p:spPr>
      </p:pic>
    </p:spTree>
    <p:extLst>
      <p:ext uri="{BB962C8B-B14F-4D97-AF65-F5344CB8AC3E}">
        <p14:creationId xmlns:p14="http://schemas.microsoft.com/office/powerpoint/2010/main" val="1878317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group of people sitting at a table&#10;&#10;Description automatically generated with medium confidence">
            <a:extLst>
              <a:ext uri="{FF2B5EF4-FFF2-40B4-BE49-F238E27FC236}">
                <a16:creationId xmlns:a16="http://schemas.microsoft.com/office/drawing/2014/main" id="{068A9AC2-B913-42EB-8C58-0633862DE35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357861"/>
            <a:ext cx="6926391" cy="4627562"/>
          </a:xfrm>
        </p:spPr>
      </p:pic>
      <p:sp>
        <p:nvSpPr>
          <p:cNvPr id="3" name="Title 2">
            <a:extLst>
              <a:ext uri="{FF2B5EF4-FFF2-40B4-BE49-F238E27FC236}">
                <a16:creationId xmlns:a16="http://schemas.microsoft.com/office/drawing/2014/main" id="{44C98808-D849-45A4-9DB5-9FBB1A972CC4}"/>
              </a:ext>
            </a:extLst>
          </p:cNvPr>
          <p:cNvSpPr>
            <a:spLocks noGrp="1"/>
          </p:cNvSpPr>
          <p:nvPr>
            <p:ph type="title"/>
          </p:nvPr>
        </p:nvSpPr>
        <p:spPr/>
        <p:txBody>
          <a:bodyPr anchor="ctr">
            <a:normAutofit/>
          </a:bodyPr>
          <a:lstStyle/>
          <a:p>
            <a:r>
              <a:rPr lang="en-GB" dirty="0"/>
              <a:t>IEC YPs make an impact </a:t>
            </a:r>
          </a:p>
        </p:txBody>
      </p:sp>
      <p:sp>
        <p:nvSpPr>
          <p:cNvPr id="4" name="Slide Number Placeholder 3">
            <a:extLst>
              <a:ext uri="{FF2B5EF4-FFF2-40B4-BE49-F238E27FC236}">
                <a16:creationId xmlns:a16="http://schemas.microsoft.com/office/drawing/2014/main" id="{46A1532B-487C-4F2F-A5E8-91614F06CE5B}"/>
              </a:ext>
            </a:extLst>
          </p:cNvPr>
          <p:cNvSpPr>
            <a:spLocks noGrp="1"/>
          </p:cNvSpPr>
          <p:nvPr>
            <p:ph type="sldNum" sz="quarter" idx="4"/>
          </p:nvPr>
        </p:nvSpPr>
        <p:spPr/>
        <p:txBody>
          <a:bodyPr anchor="ctr">
            <a:normAutofit/>
          </a:bodyPr>
          <a:lstStyle/>
          <a:p>
            <a:pPr>
              <a:lnSpc>
                <a:spcPct val="90000"/>
              </a:lnSpc>
              <a:spcAft>
                <a:spcPts val="800"/>
              </a:spcAft>
            </a:pPr>
            <a:fld id="{C2B32AA8-9B4E-4D53-AE6E-350E87BFFB19}" type="slidenum">
              <a:rPr lang="fr-CH" smtClean="0"/>
              <a:pPr>
                <a:lnSpc>
                  <a:spcPct val="90000"/>
                </a:lnSpc>
                <a:spcAft>
                  <a:spcPts val="800"/>
                </a:spcAft>
              </a:pPr>
              <a:t>3</a:t>
            </a:fld>
            <a:endParaRPr lang="fr-CH"/>
          </a:p>
        </p:txBody>
      </p:sp>
      <p:graphicFrame>
        <p:nvGraphicFramePr>
          <p:cNvPr id="16" name="Text Placeholder 1">
            <a:extLst>
              <a:ext uri="{FF2B5EF4-FFF2-40B4-BE49-F238E27FC236}">
                <a16:creationId xmlns:a16="http://schemas.microsoft.com/office/drawing/2014/main" id="{3273B1CF-6E88-465B-98AB-31E5E38CCF93}"/>
              </a:ext>
            </a:extLst>
          </p:cNvPr>
          <p:cNvGraphicFramePr/>
          <p:nvPr/>
        </p:nvGraphicFramePr>
        <p:xfrm>
          <a:off x="6192011" y="1602000"/>
          <a:ext cx="5280587" cy="39392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Picture 8">
            <a:extLst>
              <a:ext uri="{FF2B5EF4-FFF2-40B4-BE49-F238E27FC236}">
                <a16:creationId xmlns:a16="http://schemas.microsoft.com/office/drawing/2014/main" id="{67BE4A32-1229-43AE-8C13-BDBD909934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35627" y="3951214"/>
            <a:ext cx="2859979" cy="1906652"/>
          </a:xfrm>
          <a:prstGeom prst="rect">
            <a:avLst/>
          </a:prstGeom>
        </p:spPr>
      </p:pic>
      <p:pic>
        <p:nvPicPr>
          <p:cNvPr id="5" name="Picture 4" descr="A picture containing text, indoor, computer, electronics&#10;&#10;Description automatically generated">
            <a:extLst>
              <a:ext uri="{FF2B5EF4-FFF2-40B4-BE49-F238E27FC236}">
                <a16:creationId xmlns:a16="http://schemas.microsoft.com/office/drawing/2014/main" id="{1A3E06FC-FA19-4767-A5A7-3BDFE0CA2EF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08777" y="2244005"/>
            <a:ext cx="1988344" cy="1325563"/>
          </a:xfrm>
          <a:prstGeom prst="rect">
            <a:avLst/>
          </a:prstGeom>
        </p:spPr>
      </p:pic>
    </p:spTree>
    <p:extLst>
      <p:ext uri="{BB962C8B-B14F-4D97-AF65-F5344CB8AC3E}">
        <p14:creationId xmlns:p14="http://schemas.microsoft.com/office/powerpoint/2010/main" val="4025884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A33F6476-D4C4-F2C4-136E-72937D745A5E}"/>
              </a:ext>
            </a:extLst>
          </p:cNvPr>
          <p:cNvSpPr>
            <a:spLocks noGrp="1"/>
          </p:cNvSpPr>
          <p:nvPr>
            <p:ph idx="1"/>
          </p:nvPr>
        </p:nvSpPr>
        <p:spPr/>
        <p:txBody>
          <a:bodyPr/>
          <a:lstStyle/>
          <a:p>
            <a:endParaRPr lang="en-GB"/>
          </a:p>
        </p:txBody>
      </p:sp>
      <p:sp>
        <p:nvSpPr>
          <p:cNvPr id="4" name="Title 3"/>
          <p:cNvSpPr>
            <a:spLocks noGrp="1"/>
          </p:cNvSpPr>
          <p:nvPr>
            <p:ph type="title"/>
          </p:nvPr>
        </p:nvSpPr>
        <p:spPr/>
        <p:txBody>
          <a:bodyPr anchor="ctr">
            <a:normAutofit fontScale="90000"/>
          </a:bodyPr>
          <a:lstStyle/>
          <a:p>
            <a:r>
              <a:rPr lang="en-GB" sz="5333" dirty="0"/>
              <a:t>Statistics</a:t>
            </a:r>
          </a:p>
        </p:txBody>
      </p:sp>
      <p:sp>
        <p:nvSpPr>
          <p:cNvPr id="5" name="Slide Number Placeholder 4"/>
          <p:cNvSpPr>
            <a:spLocks noGrp="1"/>
          </p:cNvSpPr>
          <p:nvPr>
            <p:ph type="sldNum" sz="quarter" idx="4"/>
          </p:nvPr>
        </p:nvSpPr>
        <p:spPr/>
        <p:txBody>
          <a:bodyPr/>
          <a:lstStyle/>
          <a:p>
            <a:fld id="{C2B32AA8-9B4E-4D53-AE6E-350E87BFFB19}" type="slidenum">
              <a:rPr lang="fr-CH" smtClean="0"/>
              <a:pPr/>
              <a:t>4</a:t>
            </a:fld>
            <a:endParaRPr lang="fr-CH" dirty="0"/>
          </a:p>
        </p:txBody>
      </p:sp>
      <p:pic>
        <p:nvPicPr>
          <p:cNvPr id="7" name="Content Placeholder 12" descr="Chart, pie chart, sunburst chart&#10;&#10;Description automatically generated">
            <a:extLst>
              <a:ext uri="{FF2B5EF4-FFF2-40B4-BE49-F238E27FC236}">
                <a16:creationId xmlns:a16="http://schemas.microsoft.com/office/drawing/2014/main" id="{BF7C998F-2E24-69AB-E700-C1973ECA2A4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0551" y="2466115"/>
            <a:ext cx="5422900" cy="2692005"/>
          </a:xfrm>
          <a:prstGeom prst="rect">
            <a:avLst/>
          </a:prstGeom>
          <a:noFill/>
          <a:ln>
            <a:noFill/>
          </a:ln>
        </p:spPr>
      </p:pic>
      <p:pic>
        <p:nvPicPr>
          <p:cNvPr id="8" name="Picture 7" descr="Chart, pie chart&#10;&#10;Description automatically generated">
            <a:extLst>
              <a:ext uri="{FF2B5EF4-FFF2-40B4-BE49-F238E27FC236}">
                <a16:creationId xmlns:a16="http://schemas.microsoft.com/office/drawing/2014/main" id="{4F31113D-8FAE-19B8-AF80-10A46B7E860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99481" y="2505677"/>
            <a:ext cx="5401968" cy="2692007"/>
          </a:xfrm>
          <a:prstGeom prst="rect">
            <a:avLst/>
          </a:prstGeom>
          <a:noFill/>
          <a:ln>
            <a:noFill/>
          </a:ln>
        </p:spPr>
      </p:pic>
    </p:spTree>
    <p:extLst>
      <p:ext uri="{BB962C8B-B14F-4D97-AF65-F5344CB8AC3E}">
        <p14:creationId xmlns:p14="http://schemas.microsoft.com/office/powerpoint/2010/main" val="2451668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F5C65B5D-20F2-29B8-BA48-DE274B826C95}"/>
              </a:ext>
            </a:extLst>
          </p:cNvPr>
          <p:cNvSpPr>
            <a:spLocks noGrp="1"/>
          </p:cNvSpPr>
          <p:nvPr>
            <p:ph idx="1"/>
          </p:nvPr>
        </p:nvSpPr>
        <p:spPr/>
        <p:txBody>
          <a:bodyPr/>
          <a:lstStyle/>
          <a:p>
            <a:endParaRPr lang="en-GB"/>
          </a:p>
        </p:txBody>
      </p:sp>
      <p:sp>
        <p:nvSpPr>
          <p:cNvPr id="5" name="Title 4">
            <a:extLst>
              <a:ext uri="{FF2B5EF4-FFF2-40B4-BE49-F238E27FC236}">
                <a16:creationId xmlns:a16="http://schemas.microsoft.com/office/drawing/2014/main" id="{5F62F4B8-4E33-4CAC-A16B-FD3AEB8CBCE9}"/>
              </a:ext>
            </a:extLst>
          </p:cNvPr>
          <p:cNvSpPr>
            <a:spLocks noGrp="1"/>
          </p:cNvSpPr>
          <p:nvPr>
            <p:ph type="title"/>
          </p:nvPr>
        </p:nvSpPr>
        <p:spPr/>
        <p:txBody>
          <a:bodyPr>
            <a:normAutofit fontScale="90000"/>
          </a:bodyPr>
          <a:lstStyle/>
          <a:p>
            <a:r>
              <a:rPr lang="en-GB" sz="5333" dirty="0"/>
              <a:t>Statistics</a:t>
            </a:r>
          </a:p>
        </p:txBody>
      </p:sp>
      <p:sp>
        <p:nvSpPr>
          <p:cNvPr id="4" name="Slide Number Placeholder 3">
            <a:extLst>
              <a:ext uri="{FF2B5EF4-FFF2-40B4-BE49-F238E27FC236}">
                <a16:creationId xmlns:a16="http://schemas.microsoft.com/office/drawing/2014/main" id="{488ADAEE-F65A-4522-8CBC-BEB40B7FA76A}"/>
              </a:ext>
            </a:extLst>
          </p:cNvPr>
          <p:cNvSpPr>
            <a:spLocks noGrp="1"/>
          </p:cNvSpPr>
          <p:nvPr>
            <p:ph type="sldNum" sz="quarter" idx="4"/>
          </p:nvPr>
        </p:nvSpPr>
        <p:spPr/>
        <p:txBody>
          <a:bodyPr/>
          <a:lstStyle/>
          <a:p>
            <a:fld id="{C2B32AA8-9B4E-4D53-AE6E-350E87BFFB19}" type="slidenum">
              <a:rPr lang="fr-CH" smtClean="0"/>
              <a:pPr/>
              <a:t>5</a:t>
            </a:fld>
            <a:endParaRPr lang="fr-CH" dirty="0"/>
          </a:p>
        </p:txBody>
      </p:sp>
      <p:pic>
        <p:nvPicPr>
          <p:cNvPr id="9" name="Content Placeholder 9">
            <a:extLst>
              <a:ext uri="{FF2B5EF4-FFF2-40B4-BE49-F238E27FC236}">
                <a16:creationId xmlns:a16="http://schemas.microsoft.com/office/drawing/2014/main" id="{6B020479-92BD-027E-FE58-3EA8BB989A1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0551" y="3029051"/>
            <a:ext cx="5422900" cy="1566133"/>
          </a:xfrm>
          <a:prstGeom prst="rect">
            <a:avLst/>
          </a:prstGeom>
          <a:noFill/>
          <a:ln>
            <a:noFill/>
          </a:ln>
        </p:spPr>
      </p:pic>
      <p:pic>
        <p:nvPicPr>
          <p:cNvPr id="11" name="Content Placeholder 11">
            <a:extLst>
              <a:ext uri="{FF2B5EF4-FFF2-40B4-BE49-F238E27FC236}">
                <a16:creationId xmlns:a16="http://schemas.microsoft.com/office/drawing/2014/main" id="{1188B2C1-5E16-C5DB-A738-F99EF7B412D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91251" y="2677204"/>
            <a:ext cx="5425016" cy="2269827"/>
          </a:xfrm>
          <a:prstGeom prst="rect">
            <a:avLst/>
          </a:prstGeom>
          <a:noFill/>
          <a:ln>
            <a:noFill/>
          </a:ln>
        </p:spPr>
      </p:pic>
    </p:spTree>
    <p:extLst>
      <p:ext uri="{BB962C8B-B14F-4D97-AF65-F5344CB8AC3E}">
        <p14:creationId xmlns:p14="http://schemas.microsoft.com/office/powerpoint/2010/main" val="4113018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5B2D249-375B-B49E-4B51-6E9FDD56E2CE}"/>
              </a:ext>
            </a:extLst>
          </p:cNvPr>
          <p:cNvGrpSpPr/>
          <p:nvPr/>
        </p:nvGrpSpPr>
        <p:grpSpPr>
          <a:xfrm>
            <a:off x="6425965" y="1477966"/>
            <a:ext cx="4627562" cy="4627562"/>
            <a:chOff x="3782218" y="1468438"/>
            <a:chExt cx="4627562" cy="4627562"/>
          </a:xfrm>
        </p:grpSpPr>
        <p:sp>
          <p:nvSpPr>
            <p:cNvPr id="4" name="Freeform: Shape 3">
              <a:extLst>
                <a:ext uri="{FF2B5EF4-FFF2-40B4-BE49-F238E27FC236}">
                  <a16:creationId xmlns:a16="http://schemas.microsoft.com/office/drawing/2014/main" id="{0AD564EF-6997-5F71-61B0-4F58CF532392}"/>
                </a:ext>
              </a:extLst>
            </p:cNvPr>
            <p:cNvSpPr/>
            <p:nvPr/>
          </p:nvSpPr>
          <p:spPr>
            <a:xfrm>
              <a:off x="3782218" y="1468438"/>
              <a:ext cx="4627562" cy="4627562"/>
            </a:xfrm>
            <a:custGeom>
              <a:avLst/>
              <a:gdLst>
                <a:gd name="connsiteX0" fmla="*/ 0 w 4627562"/>
                <a:gd name="connsiteY0" fmla="*/ 2313781 h 4627562"/>
                <a:gd name="connsiteX1" fmla="*/ 2313781 w 4627562"/>
                <a:gd name="connsiteY1" fmla="*/ 0 h 4627562"/>
                <a:gd name="connsiteX2" fmla="*/ 4627562 w 4627562"/>
                <a:gd name="connsiteY2" fmla="*/ 2313781 h 4627562"/>
                <a:gd name="connsiteX3" fmla="*/ 2313781 w 4627562"/>
                <a:gd name="connsiteY3" fmla="*/ 4627562 h 4627562"/>
                <a:gd name="connsiteX4" fmla="*/ 0 w 4627562"/>
                <a:gd name="connsiteY4" fmla="*/ 2313781 h 4627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562" h="4627562">
                  <a:moveTo>
                    <a:pt x="0" y="2313781"/>
                  </a:moveTo>
                  <a:cubicBezTo>
                    <a:pt x="0" y="1035915"/>
                    <a:pt x="1035915" y="0"/>
                    <a:pt x="2313781" y="0"/>
                  </a:cubicBezTo>
                  <a:cubicBezTo>
                    <a:pt x="3591647" y="0"/>
                    <a:pt x="4627562" y="1035915"/>
                    <a:pt x="4627562" y="2313781"/>
                  </a:cubicBezTo>
                  <a:cubicBezTo>
                    <a:pt x="4627562" y="3591647"/>
                    <a:pt x="3591647" y="4627562"/>
                    <a:pt x="2313781" y="4627562"/>
                  </a:cubicBezTo>
                  <a:cubicBezTo>
                    <a:pt x="1035915" y="4627562"/>
                    <a:pt x="0" y="3591647"/>
                    <a:pt x="0" y="2313781"/>
                  </a:cubicBezTo>
                  <a:close/>
                </a:path>
              </a:pathLst>
            </a:custGeom>
          </p:spPr>
          <p:style>
            <a:lnRef idx="0">
              <a:schemeClr val="dk2">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2">
                <a:hueOff val="0"/>
                <a:satOff val="0"/>
                <a:lumOff val="0"/>
                <a:alphaOff val="0"/>
              </a:schemeClr>
            </a:fontRef>
          </p:style>
          <p:txBody>
            <a:bodyPr spcFirstLastPara="0" vert="horz" wrap="square" lIns="1170166" tIns="418187" rIns="1170166" bIns="3564930" numCol="1" spcCol="1270" anchor="ctr" anchorCtr="0">
              <a:noAutofit/>
            </a:bodyPr>
            <a:lstStyle/>
            <a:p>
              <a:pPr marL="0" lvl="0" indent="0" algn="ctr" defTabSz="444500">
                <a:lnSpc>
                  <a:spcPct val="90000"/>
                </a:lnSpc>
                <a:spcBef>
                  <a:spcPct val="0"/>
                </a:spcBef>
                <a:spcAft>
                  <a:spcPct val="35000"/>
                </a:spcAft>
                <a:buNone/>
              </a:pPr>
              <a:r>
                <a:rPr lang="en-US" sz="1000" b="1" kern="1200" baseline="0" dirty="0"/>
                <a:t>218 active YPs in IEC work </a:t>
              </a:r>
              <a:endParaRPr lang="en-GB" sz="1000" kern="1200" dirty="0"/>
            </a:p>
          </p:txBody>
        </p:sp>
        <p:sp>
          <p:nvSpPr>
            <p:cNvPr id="7" name="Freeform: Shape 6">
              <a:extLst>
                <a:ext uri="{FF2B5EF4-FFF2-40B4-BE49-F238E27FC236}">
                  <a16:creationId xmlns:a16="http://schemas.microsoft.com/office/drawing/2014/main" id="{971273C5-DD39-D694-5D5B-9D500610AEC6}"/>
                </a:ext>
              </a:extLst>
            </p:cNvPr>
            <p:cNvSpPr/>
            <p:nvPr/>
          </p:nvSpPr>
          <p:spPr>
            <a:xfrm>
              <a:off x="4360664" y="2625328"/>
              <a:ext cx="3470671" cy="3470671"/>
            </a:xfrm>
            <a:custGeom>
              <a:avLst/>
              <a:gdLst>
                <a:gd name="connsiteX0" fmla="*/ 0 w 3470671"/>
                <a:gd name="connsiteY0" fmla="*/ 1735336 h 3470671"/>
                <a:gd name="connsiteX1" fmla="*/ 1735336 w 3470671"/>
                <a:gd name="connsiteY1" fmla="*/ 0 h 3470671"/>
                <a:gd name="connsiteX2" fmla="*/ 3470672 w 3470671"/>
                <a:gd name="connsiteY2" fmla="*/ 1735336 h 3470671"/>
                <a:gd name="connsiteX3" fmla="*/ 1735336 w 3470671"/>
                <a:gd name="connsiteY3" fmla="*/ 3470672 h 3470671"/>
                <a:gd name="connsiteX4" fmla="*/ 0 w 3470671"/>
                <a:gd name="connsiteY4" fmla="*/ 1735336 h 3470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0671" h="3470671">
                  <a:moveTo>
                    <a:pt x="0" y="1735336"/>
                  </a:moveTo>
                  <a:cubicBezTo>
                    <a:pt x="0" y="776936"/>
                    <a:pt x="776936" y="0"/>
                    <a:pt x="1735336" y="0"/>
                  </a:cubicBezTo>
                  <a:cubicBezTo>
                    <a:pt x="2693736" y="0"/>
                    <a:pt x="3470672" y="776936"/>
                    <a:pt x="3470672" y="1735336"/>
                  </a:cubicBezTo>
                  <a:cubicBezTo>
                    <a:pt x="3470672" y="2693736"/>
                    <a:pt x="2693736" y="3470672"/>
                    <a:pt x="1735336" y="3470672"/>
                  </a:cubicBezTo>
                  <a:cubicBezTo>
                    <a:pt x="776936" y="3470672"/>
                    <a:pt x="0" y="2693736"/>
                    <a:pt x="0" y="1735336"/>
                  </a:cubicBezTo>
                  <a:close/>
                </a:path>
              </a:pathLst>
            </a:custGeom>
          </p:spPr>
          <p:style>
            <a:lnRef idx="0">
              <a:schemeClr val="dk2">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2">
                <a:hueOff val="0"/>
                <a:satOff val="0"/>
                <a:lumOff val="0"/>
                <a:alphaOff val="0"/>
              </a:schemeClr>
            </a:fontRef>
          </p:style>
          <p:txBody>
            <a:bodyPr spcFirstLastPara="0" vert="horz" wrap="square" lIns="579388" tIns="938788" rIns="579388" bIns="938788" numCol="1" spcCol="1270" anchor="ctr" anchorCtr="0">
              <a:noAutofit/>
            </a:bodyPr>
            <a:lstStyle/>
            <a:p>
              <a:pPr marL="0" lvl="0" indent="0" algn="ctr" defTabSz="444500">
                <a:lnSpc>
                  <a:spcPct val="90000"/>
                </a:lnSpc>
                <a:spcBef>
                  <a:spcPct val="0"/>
                </a:spcBef>
                <a:spcAft>
                  <a:spcPct val="35000"/>
                </a:spcAft>
                <a:buNone/>
              </a:pPr>
              <a:r>
                <a:rPr lang="en-US" sz="1000" b="1" kern="1200" baseline="0" dirty="0"/>
                <a:t>28,9% retention rate at the international level</a:t>
              </a:r>
              <a:endParaRPr lang="en-GB" sz="1000" kern="1200" dirty="0"/>
            </a:p>
          </p:txBody>
        </p:sp>
      </p:grpSp>
      <p:sp>
        <p:nvSpPr>
          <p:cNvPr id="2" name="Title 1"/>
          <p:cNvSpPr>
            <a:spLocks noGrp="1"/>
          </p:cNvSpPr>
          <p:nvPr>
            <p:ph type="title"/>
          </p:nvPr>
        </p:nvSpPr>
        <p:spPr/>
        <p:txBody>
          <a:bodyPr anchor="ctr">
            <a:normAutofit fontScale="90000"/>
          </a:bodyPr>
          <a:lstStyle/>
          <a:p>
            <a:pPr>
              <a:lnSpc>
                <a:spcPct val="107000"/>
              </a:lnSpc>
              <a:spcBef>
                <a:spcPts val="1200"/>
              </a:spcBef>
              <a:spcAft>
                <a:spcPts val="1200"/>
              </a:spcAft>
            </a:pPr>
            <a:r>
              <a:rPr lang="en-GB" sz="5333" kern="0" dirty="0">
                <a:latin typeface="+mn-lt"/>
              </a:rPr>
              <a:t>YP Participation in IEC</a:t>
            </a:r>
          </a:p>
        </p:txBody>
      </p:sp>
      <p:sp>
        <p:nvSpPr>
          <p:cNvPr id="9" name="Slide Number Placeholder 4">
            <a:extLst>
              <a:ext uri="{FF2B5EF4-FFF2-40B4-BE49-F238E27FC236}">
                <a16:creationId xmlns:a16="http://schemas.microsoft.com/office/drawing/2014/main" id="{3E0235F2-F496-4CB9-9345-32F81149B91B}"/>
              </a:ext>
            </a:extLst>
          </p:cNvPr>
          <p:cNvSpPr>
            <a:spLocks noGrp="1"/>
          </p:cNvSpPr>
          <p:nvPr>
            <p:ph type="sldNum" sz="quarter" idx="4"/>
          </p:nvPr>
        </p:nvSpPr>
        <p:spPr/>
        <p:txBody>
          <a:bodyPr/>
          <a:lstStyle/>
          <a:p>
            <a:pPr>
              <a:spcAft>
                <a:spcPts val="600"/>
              </a:spcAft>
            </a:pPr>
            <a:fld id="{C2B32AA8-9B4E-4D53-AE6E-350E87BFFB19}" type="slidenum">
              <a:rPr lang="fr-CH" smtClean="0"/>
              <a:pPr>
                <a:spcAft>
                  <a:spcPts val="600"/>
                </a:spcAft>
              </a:pPr>
              <a:t>6</a:t>
            </a:fld>
            <a:endParaRPr lang="fr-CH"/>
          </a:p>
        </p:txBody>
      </p:sp>
      <p:graphicFrame>
        <p:nvGraphicFramePr>
          <p:cNvPr id="5" name="Table 4">
            <a:extLst>
              <a:ext uri="{FF2B5EF4-FFF2-40B4-BE49-F238E27FC236}">
                <a16:creationId xmlns:a16="http://schemas.microsoft.com/office/drawing/2014/main" id="{017D9882-E22C-45EF-916B-B93347AD8146}"/>
              </a:ext>
            </a:extLst>
          </p:cNvPr>
          <p:cNvGraphicFramePr>
            <a:graphicFrameLocks noGrp="1"/>
          </p:cNvGraphicFramePr>
          <p:nvPr>
            <p:extLst>
              <p:ext uri="{D42A27DB-BD31-4B8C-83A1-F6EECF244321}">
                <p14:modId xmlns:p14="http://schemas.microsoft.com/office/powerpoint/2010/main" val="3353124805"/>
              </p:ext>
            </p:extLst>
          </p:nvPr>
        </p:nvGraphicFramePr>
        <p:xfrm>
          <a:off x="1753144" y="1485141"/>
          <a:ext cx="2922399" cy="4620386"/>
        </p:xfrm>
        <a:graphic>
          <a:graphicData uri="http://schemas.openxmlformats.org/drawingml/2006/table">
            <a:tbl>
              <a:tblPr firstRow="1" firstCol="1" bandRow="1">
                <a:tableStyleId>{9D7B26C5-4107-4FEC-AEDC-1716B250A1EF}</a:tableStyleId>
              </a:tblPr>
              <a:tblGrid>
                <a:gridCol w="1702615">
                  <a:extLst>
                    <a:ext uri="{9D8B030D-6E8A-4147-A177-3AD203B41FA5}">
                      <a16:colId xmlns:a16="http://schemas.microsoft.com/office/drawing/2014/main" val="696929704"/>
                    </a:ext>
                  </a:extLst>
                </a:gridCol>
                <a:gridCol w="1219784">
                  <a:extLst>
                    <a:ext uri="{9D8B030D-6E8A-4147-A177-3AD203B41FA5}">
                      <a16:colId xmlns:a16="http://schemas.microsoft.com/office/drawing/2014/main" val="2207430589"/>
                    </a:ext>
                  </a:extLst>
                </a:gridCol>
              </a:tblGrid>
              <a:tr h="190591">
                <a:tc>
                  <a:txBody>
                    <a:bodyPr/>
                    <a:lstStyle/>
                    <a:p>
                      <a:pPr>
                        <a:lnSpc>
                          <a:spcPct val="107000"/>
                        </a:lnSpc>
                        <a:spcAft>
                          <a:spcPts val="800"/>
                        </a:spcAft>
                      </a:pPr>
                      <a:r>
                        <a:rPr lang="en-GB" sz="1100" dirty="0">
                          <a:effectLst/>
                        </a:rPr>
                        <a:t>Role</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tc>
                  <a:txBody>
                    <a:bodyPr/>
                    <a:lstStyle/>
                    <a:p>
                      <a:pPr>
                        <a:lnSpc>
                          <a:spcPct val="107000"/>
                        </a:lnSpc>
                        <a:spcAft>
                          <a:spcPts val="800"/>
                        </a:spcAft>
                      </a:pPr>
                      <a:r>
                        <a:rPr lang="en-GB" sz="1100">
                          <a:effectLst/>
                        </a:rPr>
                        <a:t>YPs</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995359827"/>
                  </a:ext>
                </a:extLst>
              </a:tr>
              <a:tr h="324005">
                <a:tc>
                  <a:txBody>
                    <a:bodyPr/>
                    <a:lstStyle/>
                    <a:p>
                      <a:pPr>
                        <a:lnSpc>
                          <a:spcPct val="107000"/>
                        </a:lnSpc>
                        <a:spcAft>
                          <a:spcPts val="800"/>
                        </a:spcAft>
                      </a:pPr>
                      <a:r>
                        <a:rPr lang="en-GB" sz="1100" dirty="0" err="1">
                          <a:effectLst/>
                        </a:rPr>
                        <a:t>MemberTC</a:t>
                      </a:r>
                      <a:r>
                        <a:rPr lang="en-GB" sz="1100" dirty="0">
                          <a:effectLst/>
                        </a:rPr>
                        <a:t>/SC/SyC</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201</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99095773"/>
                  </a:ext>
                </a:extLst>
              </a:tr>
              <a:tr h="190591">
                <a:tc>
                  <a:txBody>
                    <a:bodyPr/>
                    <a:lstStyle/>
                    <a:p>
                      <a:pPr>
                        <a:lnSpc>
                          <a:spcPct val="107000"/>
                        </a:lnSpc>
                        <a:spcAft>
                          <a:spcPts val="800"/>
                        </a:spcAft>
                      </a:pPr>
                      <a:r>
                        <a:rPr lang="en-GB" sz="1100" dirty="0">
                          <a:effectLst/>
                        </a:rPr>
                        <a:t>Convenor</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18</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677712303"/>
                  </a:ext>
                </a:extLst>
              </a:tr>
              <a:tr h="200121">
                <a:tc>
                  <a:txBody>
                    <a:bodyPr/>
                    <a:lstStyle/>
                    <a:p>
                      <a:pPr>
                        <a:lnSpc>
                          <a:spcPct val="107000"/>
                        </a:lnSpc>
                        <a:spcAft>
                          <a:spcPts val="800"/>
                        </a:spcAft>
                      </a:pPr>
                      <a:r>
                        <a:rPr lang="en-GB" sz="1100">
                          <a:effectLst/>
                        </a:rPr>
                        <a:t>SMB/SEG</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12</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1256315704"/>
                  </a:ext>
                </a:extLst>
              </a:tr>
              <a:tr h="200121">
                <a:tc>
                  <a:txBody>
                    <a:bodyPr/>
                    <a:lstStyle/>
                    <a:p>
                      <a:pPr>
                        <a:lnSpc>
                          <a:spcPct val="107000"/>
                        </a:lnSpc>
                        <a:spcAft>
                          <a:spcPts val="800"/>
                        </a:spcAft>
                      </a:pPr>
                      <a:r>
                        <a:rPr lang="en-GB" sz="1100">
                          <a:effectLst/>
                        </a:rPr>
                        <a:t>Liaison</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9</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1748506046"/>
                  </a:ext>
                </a:extLst>
              </a:tr>
              <a:tr h="190591">
                <a:tc>
                  <a:txBody>
                    <a:bodyPr/>
                    <a:lstStyle/>
                    <a:p>
                      <a:pPr>
                        <a:lnSpc>
                          <a:spcPct val="107000"/>
                        </a:lnSpc>
                        <a:spcAft>
                          <a:spcPts val="800"/>
                        </a:spcAft>
                      </a:pPr>
                      <a:r>
                        <a:rPr lang="en-GB" sz="1100">
                          <a:effectLst/>
                        </a:rPr>
                        <a:t>Advisory Committees</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5</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593891715"/>
                  </a:ext>
                </a:extLst>
              </a:tr>
              <a:tr h="190591">
                <a:tc>
                  <a:txBody>
                    <a:bodyPr/>
                    <a:lstStyle/>
                    <a:p>
                      <a:pPr>
                        <a:lnSpc>
                          <a:spcPct val="107000"/>
                        </a:lnSpc>
                        <a:spcAft>
                          <a:spcPts val="800"/>
                        </a:spcAft>
                      </a:pPr>
                      <a:r>
                        <a:rPr lang="en-GB" sz="1100">
                          <a:effectLst/>
                        </a:rPr>
                        <a:t>Chair/Vice Chair</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5</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3975637034"/>
                  </a:ext>
                </a:extLst>
              </a:tr>
              <a:tr h="335196">
                <a:tc>
                  <a:txBody>
                    <a:bodyPr/>
                    <a:lstStyle/>
                    <a:p>
                      <a:pPr>
                        <a:lnSpc>
                          <a:spcPct val="107000"/>
                        </a:lnSpc>
                        <a:spcAft>
                          <a:spcPts val="800"/>
                        </a:spcAft>
                      </a:pPr>
                      <a:r>
                        <a:rPr lang="en-GB" sz="1100">
                          <a:effectLst/>
                        </a:rPr>
                        <a:t>Council Board Task Force </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4</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4268838928"/>
                  </a:ext>
                </a:extLst>
              </a:tr>
              <a:tr h="190591">
                <a:tc>
                  <a:txBody>
                    <a:bodyPr/>
                    <a:lstStyle/>
                    <a:p>
                      <a:pPr>
                        <a:lnSpc>
                          <a:spcPct val="107000"/>
                        </a:lnSpc>
                        <a:spcAft>
                          <a:spcPts val="800"/>
                        </a:spcAft>
                      </a:pPr>
                      <a:r>
                        <a:rPr lang="en-GB" sz="1100">
                          <a:effectLst/>
                        </a:rPr>
                        <a:t>SMB/SG</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4</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2191228917"/>
                  </a:ext>
                </a:extLst>
              </a:tr>
              <a:tr h="335196">
                <a:tc>
                  <a:txBody>
                    <a:bodyPr/>
                    <a:lstStyle/>
                    <a:p>
                      <a:pPr>
                        <a:lnSpc>
                          <a:spcPct val="107000"/>
                        </a:lnSpc>
                        <a:spcAft>
                          <a:spcPts val="800"/>
                        </a:spcAft>
                      </a:pPr>
                      <a:r>
                        <a:rPr lang="en-GB" sz="1100">
                          <a:effectLst/>
                        </a:rPr>
                        <a:t>Assistant Secretary</a:t>
                      </a:r>
                      <a:br>
                        <a:rPr lang="en-GB" sz="1100">
                          <a:effectLst/>
                        </a:rPr>
                      </a:br>
                      <a:r>
                        <a:rPr lang="en-GB" sz="1100">
                          <a:effectLst/>
                        </a:rPr>
                        <a:t>TC/SC/SyC</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3</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3695347483"/>
                  </a:ext>
                </a:extLst>
              </a:tr>
              <a:tr h="335196">
                <a:tc>
                  <a:txBody>
                    <a:bodyPr/>
                    <a:lstStyle/>
                    <a:p>
                      <a:pPr>
                        <a:lnSpc>
                          <a:spcPct val="107000"/>
                        </a:lnSpc>
                        <a:spcAft>
                          <a:spcPts val="800"/>
                        </a:spcAft>
                      </a:pPr>
                      <a:r>
                        <a:rPr lang="en-GB" sz="1100">
                          <a:effectLst/>
                        </a:rPr>
                        <a:t>Secretary</a:t>
                      </a:r>
                      <a:br>
                        <a:rPr lang="en-GB" sz="1100">
                          <a:effectLst/>
                        </a:rPr>
                      </a:br>
                      <a:r>
                        <a:rPr lang="en-GB" sz="1100">
                          <a:effectLst/>
                        </a:rPr>
                        <a:t>TC/SC/SyC</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3</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1007578945"/>
                  </a:ext>
                </a:extLst>
              </a:tr>
              <a:tr h="190591">
                <a:tc>
                  <a:txBody>
                    <a:bodyPr/>
                    <a:lstStyle/>
                    <a:p>
                      <a:pPr>
                        <a:lnSpc>
                          <a:spcPct val="107000"/>
                        </a:lnSpc>
                        <a:spcAft>
                          <a:spcPts val="800"/>
                        </a:spcAft>
                      </a:pPr>
                      <a:r>
                        <a:rPr lang="en-GB" sz="1100">
                          <a:effectLst/>
                        </a:rPr>
                        <a:t>NC Secretary</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2</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3108711600"/>
                  </a:ext>
                </a:extLst>
              </a:tr>
              <a:tr h="190591">
                <a:tc>
                  <a:txBody>
                    <a:bodyPr/>
                    <a:lstStyle/>
                    <a:p>
                      <a:pPr>
                        <a:lnSpc>
                          <a:spcPct val="107000"/>
                        </a:lnSpc>
                        <a:spcAft>
                          <a:spcPts val="800"/>
                        </a:spcAft>
                      </a:pPr>
                      <a:r>
                        <a:rPr lang="en-GB" sz="1100">
                          <a:effectLst/>
                        </a:rPr>
                        <a:t>Council Board </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2</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3869936297"/>
                  </a:ext>
                </a:extLst>
              </a:tr>
              <a:tr h="190591">
                <a:tc>
                  <a:txBody>
                    <a:bodyPr/>
                    <a:lstStyle/>
                    <a:p>
                      <a:pPr>
                        <a:lnSpc>
                          <a:spcPct val="107000"/>
                        </a:lnSpc>
                        <a:spcAft>
                          <a:spcPts val="800"/>
                        </a:spcAft>
                      </a:pPr>
                      <a:r>
                        <a:rPr lang="en-GB" sz="1100">
                          <a:effectLst/>
                        </a:rPr>
                        <a:t>SMB</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2</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1798604773"/>
                  </a:ext>
                </a:extLst>
              </a:tr>
              <a:tr h="190591">
                <a:tc>
                  <a:txBody>
                    <a:bodyPr/>
                    <a:lstStyle/>
                    <a:p>
                      <a:pPr>
                        <a:lnSpc>
                          <a:spcPct val="107000"/>
                        </a:lnSpc>
                        <a:spcAft>
                          <a:spcPts val="800"/>
                        </a:spcAft>
                      </a:pPr>
                      <a:r>
                        <a:rPr lang="en-GB" sz="1100">
                          <a:effectLst/>
                        </a:rPr>
                        <a:t>NC President</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1</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1263761045"/>
                  </a:ext>
                </a:extLst>
              </a:tr>
              <a:tr h="190591">
                <a:tc>
                  <a:txBody>
                    <a:bodyPr/>
                    <a:lstStyle/>
                    <a:p>
                      <a:pPr>
                        <a:lnSpc>
                          <a:spcPct val="107000"/>
                        </a:lnSpc>
                        <a:spcAft>
                          <a:spcPts val="800"/>
                        </a:spcAft>
                      </a:pPr>
                      <a:r>
                        <a:rPr lang="en-GB" sz="1100">
                          <a:effectLst/>
                        </a:rPr>
                        <a:t>Project leader</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1</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3203109612"/>
                  </a:ext>
                </a:extLst>
              </a:tr>
              <a:tr h="190591">
                <a:tc>
                  <a:txBody>
                    <a:bodyPr/>
                    <a:lstStyle/>
                    <a:p>
                      <a:pPr>
                        <a:lnSpc>
                          <a:spcPct val="107000"/>
                        </a:lnSpc>
                        <a:spcAft>
                          <a:spcPts val="800"/>
                        </a:spcAft>
                      </a:pPr>
                      <a:r>
                        <a:rPr lang="en-GB" sz="1100">
                          <a:effectLst/>
                        </a:rPr>
                        <a:t>NRG</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1</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2827434541"/>
                  </a:ext>
                </a:extLst>
              </a:tr>
              <a:tr h="190591">
                <a:tc>
                  <a:txBody>
                    <a:bodyPr/>
                    <a:lstStyle/>
                    <a:p>
                      <a:pPr>
                        <a:lnSpc>
                          <a:spcPct val="107000"/>
                        </a:lnSpc>
                        <a:spcAft>
                          <a:spcPts val="800"/>
                        </a:spcAft>
                      </a:pPr>
                      <a:r>
                        <a:rPr lang="en-GB" sz="1100">
                          <a:effectLst/>
                        </a:rPr>
                        <a:t>SMB adhoc group</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1</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2687009104"/>
                  </a:ext>
                </a:extLst>
              </a:tr>
              <a:tr h="190591">
                <a:tc>
                  <a:txBody>
                    <a:bodyPr/>
                    <a:lstStyle/>
                    <a:p>
                      <a:pPr>
                        <a:lnSpc>
                          <a:spcPct val="107000"/>
                        </a:lnSpc>
                        <a:spcAft>
                          <a:spcPts val="800"/>
                        </a:spcAft>
                      </a:pPr>
                      <a:r>
                        <a:rPr lang="en-GB" sz="1100">
                          <a:effectLst/>
                        </a:rPr>
                        <a:t>CAB/WG</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1</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203639609"/>
                  </a:ext>
                </a:extLst>
              </a:tr>
              <a:tr h="190591">
                <a:tc>
                  <a:txBody>
                    <a:bodyPr/>
                    <a:lstStyle/>
                    <a:p>
                      <a:pPr>
                        <a:lnSpc>
                          <a:spcPct val="107000"/>
                        </a:lnSpc>
                        <a:spcAft>
                          <a:spcPts val="800"/>
                        </a:spcAft>
                      </a:pPr>
                      <a:r>
                        <a:rPr lang="en-GB" sz="1100">
                          <a:effectLst/>
                        </a:rPr>
                        <a:t>MSB/SWG</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a:effectLst/>
                        </a:rPr>
                        <a:t>1</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1701749235"/>
                  </a:ext>
                </a:extLst>
              </a:tr>
              <a:tr h="190591">
                <a:tc>
                  <a:txBody>
                    <a:bodyPr/>
                    <a:lstStyle/>
                    <a:p>
                      <a:pPr>
                        <a:lnSpc>
                          <a:spcPct val="107000"/>
                        </a:lnSpc>
                        <a:spcAft>
                          <a:spcPts val="800"/>
                        </a:spcAft>
                      </a:pPr>
                      <a:r>
                        <a:rPr lang="en-GB" sz="1100">
                          <a:effectLst/>
                        </a:rPr>
                        <a:t>CAB/TF</a:t>
                      </a:r>
                      <a:endParaRPr lang="en-GB" sz="110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tc>
                <a:tc>
                  <a:txBody>
                    <a:bodyPr/>
                    <a:lstStyle/>
                    <a:p>
                      <a:pPr algn="r">
                        <a:lnSpc>
                          <a:spcPct val="107000"/>
                        </a:lnSpc>
                        <a:spcAft>
                          <a:spcPts val="800"/>
                        </a:spcAft>
                      </a:pPr>
                      <a:r>
                        <a:rPr lang="en-GB" sz="1100" dirty="0">
                          <a:effectLst/>
                        </a:rPr>
                        <a:t>1</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613" marR="68613" marT="0" marB="0" anchor="b"/>
                </a:tc>
                <a:extLst>
                  <a:ext uri="{0D108BD9-81ED-4DB2-BD59-A6C34878D82A}">
                    <a16:rowId xmlns:a16="http://schemas.microsoft.com/office/drawing/2014/main" val="38850133"/>
                  </a:ext>
                </a:extLst>
              </a:tr>
            </a:tbl>
          </a:graphicData>
        </a:graphic>
      </p:graphicFrame>
    </p:spTree>
    <p:extLst>
      <p:ext uri="{BB962C8B-B14F-4D97-AF65-F5344CB8AC3E}">
        <p14:creationId xmlns:p14="http://schemas.microsoft.com/office/powerpoint/2010/main" val="2158245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6D6B257-5CA7-425E-BA4B-C1103B34F707}"/>
              </a:ext>
            </a:extLst>
          </p:cNvPr>
          <p:cNvSpPr>
            <a:spLocks noGrp="1"/>
          </p:cNvSpPr>
          <p:nvPr>
            <p:ph type="body" idx="1"/>
          </p:nvPr>
        </p:nvSpPr>
        <p:spPr>
          <a:xfrm>
            <a:off x="839788" y="1654493"/>
            <a:ext cx="2971800" cy="823912"/>
          </a:xfrm>
        </p:spPr>
        <p:txBody>
          <a:bodyPr anchor="b">
            <a:normAutofit/>
          </a:bodyPr>
          <a:lstStyle/>
          <a:p>
            <a:r>
              <a:rPr lang="en-GB" dirty="0"/>
              <a:t>Lea Emmel (Germany)</a:t>
            </a:r>
          </a:p>
        </p:txBody>
      </p:sp>
      <p:pic>
        <p:nvPicPr>
          <p:cNvPr id="10" name="Picture 9" descr="A picture containing person, outdoor, person&#10;&#10;Description automatically generated">
            <a:extLst>
              <a:ext uri="{FF2B5EF4-FFF2-40B4-BE49-F238E27FC236}">
                <a16:creationId xmlns:a16="http://schemas.microsoft.com/office/drawing/2014/main" id="{844D6D88-7DC4-4052-B3EA-B3AD712575A7}"/>
              </a:ext>
            </a:extLst>
          </p:cNvPr>
          <p:cNvPicPr>
            <a:picLocks noChangeAspect="1"/>
          </p:cNvPicPr>
          <p:nvPr/>
        </p:nvPicPr>
        <p:blipFill rotWithShape="1">
          <a:blip r:embed="rId3">
            <a:extLst>
              <a:ext uri="{28A0092B-C50C-407E-A947-70E740481C1C}">
                <a14:useLocalDpi xmlns:a14="http://schemas.microsoft.com/office/drawing/2010/main" val="0"/>
              </a:ext>
            </a:extLst>
          </a:blip>
          <a:srcRect r="1" b="21776"/>
          <a:stretch/>
        </p:blipFill>
        <p:spPr>
          <a:xfrm>
            <a:off x="839788" y="2478405"/>
            <a:ext cx="2971800" cy="3248025"/>
          </a:xfrm>
          <a:prstGeom prst="rect">
            <a:avLst/>
          </a:prstGeom>
          <a:noFill/>
        </p:spPr>
      </p:pic>
      <p:sp>
        <p:nvSpPr>
          <p:cNvPr id="17" name="Text Placeholder 3">
            <a:extLst>
              <a:ext uri="{FF2B5EF4-FFF2-40B4-BE49-F238E27FC236}">
                <a16:creationId xmlns:a16="http://schemas.microsoft.com/office/drawing/2014/main" id="{143D35A8-E05E-4070-5BE3-ADAC9F54FEF0}"/>
              </a:ext>
            </a:extLst>
          </p:cNvPr>
          <p:cNvSpPr>
            <a:spLocks noGrp="1"/>
          </p:cNvSpPr>
          <p:nvPr>
            <p:ph type="body" sz="quarter" idx="3"/>
          </p:nvPr>
        </p:nvSpPr>
        <p:spPr>
          <a:xfrm>
            <a:off x="4610188" y="1654493"/>
            <a:ext cx="2971800" cy="823912"/>
          </a:xfrm>
        </p:spPr>
        <p:txBody>
          <a:bodyPr/>
          <a:lstStyle/>
          <a:p>
            <a:r>
              <a:rPr lang="en-GB" sz="1800" dirty="0"/>
              <a:t>Colin Sheldon (Australia)</a:t>
            </a:r>
          </a:p>
        </p:txBody>
      </p:sp>
      <p:pic>
        <p:nvPicPr>
          <p:cNvPr id="6" name="Picture 5" descr="A person smiling for the camera&#10;&#10;Description automatically generated with medium confidence">
            <a:extLst>
              <a:ext uri="{FF2B5EF4-FFF2-40B4-BE49-F238E27FC236}">
                <a16:creationId xmlns:a16="http://schemas.microsoft.com/office/drawing/2014/main" id="{8FEF4A34-99E3-4092-A879-521D8893479D}"/>
              </a:ext>
            </a:extLst>
          </p:cNvPr>
          <p:cNvPicPr>
            <a:picLocks noChangeAspect="1"/>
          </p:cNvPicPr>
          <p:nvPr/>
        </p:nvPicPr>
        <p:blipFill rotWithShape="1">
          <a:blip r:embed="rId4">
            <a:extLst>
              <a:ext uri="{28A0092B-C50C-407E-A947-70E740481C1C}">
                <a14:useLocalDpi xmlns:a14="http://schemas.microsoft.com/office/drawing/2010/main" val="0"/>
              </a:ext>
            </a:extLst>
          </a:blip>
          <a:srcRect l="11176" r="9177" b="1"/>
          <a:stretch/>
        </p:blipFill>
        <p:spPr>
          <a:xfrm>
            <a:off x="4610188" y="2478405"/>
            <a:ext cx="2971800" cy="3246120"/>
          </a:xfrm>
          <a:prstGeom prst="rect">
            <a:avLst/>
          </a:prstGeom>
          <a:noFill/>
        </p:spPr>
      </p:pic>
      <p:sp>
        <p:nvSpPr>
          <p:cNvPr id="19" name="Text Placeholder 5">
            <a:extLst>
              <a:ext uri="{FF2B5EF4-FFF2-40B4-BE49-F238E27FC236}">
                <a16:creationId xmlns:a16="http://schemas.microsoft.com/office/drawing/2014/main" id="{4279F743-0EF1-B04E-6F3C-C18E1D6471D9}"/>
              </a:ext>
            </a:extLst>
          </p:cNvPr>
          <p:cNvSpPr>
            <a:spLocks noGrp="1"/>
          </p:cNvSpPr>
          <p:nvPr>
            <p:ph type="body" sz="quarter" idx="13"/>
          </p:nvPr>
        </p:nvSpPr>
        <p:spPr>
          <a:xfrm>
            <a:off x="8430134" y="1664018"/>
            <a:ext cx="2971800" cy="823912"/>
          </a:xfrm>
        </p:spPr>
        <p:txBody>
          <a:bodyPr/>
          <a:lstStyle/>
          <a:p>
            <a:r>
              <a:rPr lang="en-GB" sz="1800" dirty="0"/>
              <a:t>Mohammed Hasan (United Arab Emirates)</a:t>
            </a:r>
            <a:endParaRPr lang="en-US" dirty="0"/>
          </a:p>
        </p:txBody>
      </p:sp>
      <p:pic>
        <p:nvPicPr>
          <p:cNvPr id="12" name="Picture 11" descr="A person wearing a white robe&#10;&#10;Description automatically generated with medium confidence">
            <a:extLst>
              <a:ext uri="{FF2B5EF4-FFF2-40B4-BE49-F238E27FC236}">
                <a16:creationId xmlns:a16="http://schemas.microsoft.com/office/drawing/2014/main" id="{9FEB459E-902C-4B2F-B4FD-3233B3C18A29}"/>
              </a:ext>
            </a:extLst>
          </p:cNvPr>
          <p:cNvPicPr>
            <a:picLocks noChangeAspect="1"/>
          </p:cNvPicPr>
          <p:nvPr/>
        </p:nvPicPr>
        <p:blipFill rotWithShape="1">
          <a:blip r:embed="rId5">
            <a:extLst>
              <a:ext uri="{28A0092B-C50C-407E-A947-70E740481C1C}">
                <a14:useLocalDpi xmlns:a14="http://schemas.microsoft.com/office/drawing/2010/main" val="0"/>
              </a:ext>
            </a:extLst>
          </a:blip>
          <a:srcRect l="2691" r="2989" b="-4"/>
          <a:stretch/>
        </p:blipFill>
        <p:spPr>
          <a:xfrm>
            <a:off x="8430134" y="2487930"/>
            <a:ext cx="2971800" cy="3246120"/>
          </a:xfrm>
          <a:prstGeom prst="rect">
            <a:avLst/>
          </a:prstGeom>
          <a:noFill/>
        </p:spPr>
      </p:pic>
      <p:sp>
        <p:nvSpPr>
          <p:cNvPr id="21" name="Slide Number Placeholder 7">
            <a:extLst>
              <a:ext uri="{FF2B5EF4-FFF2-40B4-BE49-F238E27FC236}">
                <a16:creationId xmlns:a16="http://schemas.microsoft.com/office/drawing/2014/main" id="{733BD4DA-39F0-E544-86AE-ED44CCFF2087}"/>
              </a:ext>
            </a:extLst>
          </p:cNvPr>
          <p:cNvSpPr>
            <a:spLocks noGrp="1"/>
          </p:cNvSpPr>
          <p:nvPr>
            <p:ph type="sldNum" sz="quarter" idx="12"/>
          </p:nvPr>
        </p:nvSpPr>
        <p:spPr>
          <a:xfrm>
            <a:off x="10936704" y="6392369"/>
            <a:ext cx="798095" cy="365125"/>
          </a:xfrm>
        </p:spPr>
        <p:txBody>
          <a:bodyPr/>
          <a:lstStyle/>
          <a:p>
            <a:pPr>
              <a:spcAft>
                <a:spcPts val="600"/>
              </a:spcAft>
            </a:pPr>
            <a:fld id="{294A09A9-5501-47C1-A89A-A340965A2BE2}" type="slidenum">
              <a:rPr lang="en-US" smtClean="0"/>
              <a:pPr>
                <a:spcAft>
                  <a:spcPts val="600"/>
                </a:spcAft>
              </a:pPr>
              <a:t>7</a:t>
            </a:fld>
            <a:endParaRPr lang="en-US"/>
          </a:p>
        </p:txBody>
      </p:sp>
      <p:sp>
        <p:nvSpPr>
          <p:cNvPr id="8" name="Title 1"/>
          <p:cNvSpPr>
            <a:spLocks noGrp="1"/>
          </p:cNvSpPr>
          <p:nvPr>
            <p:ph type="title"/>
          </p:nvPr>
        </p:nvSpPr>
        <p:spPr>
          <a:xfrm>
            <a:off x="457200" y="381001"/>
            <a:ext cx="11277599" cy="810125"/>
          </a:xfrm>
        </p:spPr>
        <p:txBody>
          <a:bodyPr anchor="b">
            <a:normAutofit/>
          </a:bodyPr>
          <a:lstStyle/>
          <a:p>
            <a:pPr>
              <a:spcBef>
                <a:spcPts val="1200"/>
              </a:spcBef>
              <a:spcAft>
                <a:spcPts val="1200"/>
              </a:spcAft>
            </a:pPr>
            <a:r>
              <a:rPr lang="en-US" kern="0"/>
              <a:t>2021 Young Professional Leaders</a:t>
            </a:r>
            <a:endParaRPr lang="en-GB" kern="0"/>
          </a:p>
        </p:txBody>
      </p:sp>
    </p:spTree>
    <p:extLst>
      <p:ext uri="{BB962C8B-B14F-4D97-AF65-F5344CB8AC3E}">
        <p14:creationId xmlns:p14="http://schemas.microsoft.com/office/powerpoint/2010/main" val="1250427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05BDEBA-B9EC-4034-9EF3-E81830D384C1}"/>
              </a:ext>
            </a:extLst>
          </p:cNvPr>
          <p:cNvSpPr>
            <a:spLocks noGrp="1"/>
          </p:cNvSpPr>
          <p:nvPr>
            <p:ph idx="1"/>
          </p:nvPr>
        </p:nvSpPr>
        <p:spPr>
          <a:xfrm>
            <a:off x="2363056" y="1602001"/>
            <a:ext cx="9371742" cy="4493999"/>
          </a:xfrm>
        </p:spPr>
        <p:txBody>
          <a:bodyPr>
            <a:normAutofit/>
          </a:bodyPr>
          <a:lstStyle/>
          <a:p>
            <a:pPr marL="0" indent="0">
              <a:spcBef>
                <a:spcPts val="0"/>
              </a:spcBef>
              <a:buNone/>
            </a:pPr>
            <a:r>
              <a:rPr lang="en-US" sz="2400" dirty="0"/>
              <a:t>Jonathan Colby, IEC 2011 YP Leader, USA </a:t>
            </a:r>
          </a:p>
          <a:p>
            <a:pPr marL="0" indent="0">
              <a:spcBef>
                <a:spcPts val="0"/>
              </a:spcBef>
              <a:buNone/>
            </a:pPr>
            <a:r>
              <a:rPr lang="en-US" sz="2400" dirty="0"/>
              <a:t>Chair of TC 114 - November 2016</a:t>
            </a:r>
          </a:p>
          <a:p>
            <a:pPr marL="0" indent="0">
              <a:spcBef>
                <a:spcPts val="0"/>
              </a:spcBef>
              <a:buNone/>
            </a:pPr>
            <a:r>
              <a:rPr lang="en-US" sz="2400" dirty="0"/>
              <a:t>Chair of ME-OMC</a:t>
            </a:r>
          </a:p>
          <a:p>
            <a:pPr marL="0" indent="0">
              <a:spcBef>
                <a:spcPts val="0"/>
              </a:spcBef>
              <a:buNone/>
            </a:pPr>
            <a:r>
              <a:rPr lang="en-US" sz="2400" dirty="0"/>
              <a:t>Convenor of the REMC WG001 (IECRE)</a:t>
            </a:r>
          </a:p>
          <a:p>
            <a:pPr marL="0" indent="0">
              <a:spcBef>
                <a:spcPts val="0"/>
              </a:spcBef>
              <a:buNone/>
            </a:pPr>
            <a:r>
              <a:rPr lang="en-US" sz="2400" dirty="0"/>
              <a:t>1906 Award winner 2015</a:t>
            </a:r>
          </a:p>
          <a:p>
            <a:pPr marL="0" indent="0">
              <a:spcBef>
                <a:spcPts val="0"/>
              </a:spcBef>
              <a:buNone/>
            </a:pPr>
            <a:endParaRPr lang="en-US" sz="2400" dirty="0"/>
          </a:p>
          <a:p>
            <a:pPr marL="0" indent="0">
              <a:spcBef>
                <a:spcPts val="0"/>
              </a:spcBef>
              <a:buNone/>
            </a:pPr>
            <a:endParaRPr lang="en-US" sz="2400" dirty="0"/>
          </a:p>
          <a:p>
            <a:pPr marL="0" indent="0">
              <a:spcBef>
                <a:spcPts val="0"/>
              </a:spcBef>
              <a:buNone/>
            </a:pPr>
            <a:r>
              <a:rPr lang="en-US" sz="2400" dirty="0"/>
              <a:t>Manyphay Viengkham, IEC 2012 YP Leader, USA </a:t>
            </a:r>
          </a:p>
          <a:p>
            <a:pPr marL="0" indent="0">
              <a:spcBef>
                <a:spcPts val="0"/>
              </a:spcBef>
              <a:buNone/>
            </a:pPr>
            <a:r>
              <a:rPr lang="en-US" sz="2400" dirty="0"/>
              <a:t>Convenor of the SMB Systems Resource Group (SRG)</a:t>
            </a:r>
          </a:p>
          <a:p>
            <a:pPr marL="0" indent="0">
              <a:spcBef>
                <a:spcPts val="0"/>
              </a:spcBef>
              <a:buNone/>
            </a:pPr>
            <a:r>
              <a:rPr lang="en-US" sz="2400" dirty="0"/>
              <a:t>Member of the SyC Smart Cities Chair's Advisory Group (CAG) 1 &amp; 2 </a:t>
            </a:r>
          </a:p>
          <a:p>
            <a:pPr marL="0" indent="0">
              <a:spcBef>
                <a:spcPts val="0"/>
              </a:spcBef>
              <a:buNone/>
            </a:pPr>
            <a:endParaRPr lang="en-US" sz="4267" dirty="0"/>
          </a:p>
          <a:p>
            <a:pPr marL="0" indent="0">
              <a:spcBef>
                <a:spcPts val="0"/>
              </a:spcBef>
              <a:buNone/>
            </a:pPr>
            <a:endParaRPr lang="en-US" sz="4267" dirty="0"/>
          </a:p>
          <a:p>
            <a:pPr marL="0" indent="0">
              <a:spcBef>
                <a:spcPts val="0"/>
              </a:spcBef>
              <a:buNone/>
            </a:pPr>
            <a:endParaRPr lang="en-US" sz="4267" dirty="0"/>
          </a:p>
        </p:txBody>
      </p:sp>
      <p:sp>
        <p:nvSpPr>
          <p:cNvPr id="2" name="Title 1"/>
          <p:cNvSpPr>
            <a:spLocks noGrp="1"/>
          </p:cNvSpPr>
          <p:nvPr>
            <p:ph type="title"/>
          </p:nvPr>
        </p:nvSpPr>
        <p:spPr/>
        <p:txBody>
          <a:bodyPr/>
          <a:lstStyle/>
          <a:p>
            <a:r>
              <a:rPr lang="en-GB" dirty="0"/>
              <a:t>USNC YP Leaders</a:t>
            </a:r>
          </a:p>
        </p:txBody>
      </p:sp>
      <p:sp>
        <p:nvSpPr>
          <p:cNvPr id="3" name="Slide Number Placeholder 2"/>
          <p:cNvSpPr>
            <a:spLocks noGrp="1"/>
          </p:cNvSpPr>
          <p:nvPr>
            <p:ph type="sldNum" sz="quarter" idx="4"/>
          </p:nvPr>
        </p:nvSpPr>
        <p:spPr/>
        <p:txBody>
          <a:bodyPr/>
          <a:lstStyle/>
          <a:p>
            <a:fld id="{C2B32AA8-9B4E-4D53-AE6E-350E87BFFB19}" type="slidenum">
              <a:rPr lang="fr-CH" smtClean="0"/>
              <a:pPr/>
              <a:t>8</a:t>
            </a:fld>
            <a:endParaRPr lang="fr-CH" dirty="0"/>
          </a:p>
        </p:txBody>
      </p:sp>
      <p:pic>
        <p:nvPicPr>
          <p:cNvPr id="17" name="Picture 16">
            <a:extLst>
              <a:ext uri="{FF2B5EF4-FFF2-40B4-BE49-F238E27FC236}">
                <a16:creationId xmlns:a16="http://schemas.microsoft.com/office/drawing/2014/main" id="{56B63169-140D-49E9-A041-A8D99CDDC7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9404" y="1602001"/>
            <a:ext cx="1569393" cy="1961743"/>
          </a:xfrm>
          <a:prstGeom prst="rect">
            <a:avLst/>
          </a:prstGeom>
          <a:ln>
            <a:solidFill>
              <a:srgbClr val="0058A2"/>
            </a:solidFill>
          </a:ln>
        </p:spPr>
      </p:pic>
      <p:pic>
        <p:nvPicPr>
          <p:cNvPr id="4" name="Picture 3">
            <a:extLst>
              <a:ext uri="{FF2B5EF4-FFF2-40B4-BE49-F238E27FC236}">
                <a16:creationId xmlns:a16="http://schemas.microsoft.com/office/drawing/2014/main" id="{D1C4B6FA-DA3A-4D89-A050-9131715B06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9404" y="3812400"/>
            <a:ext cx="1569393" cy="1963280"/>
          </a:xfrm>
          <a:prstGeom prst="rect">
            <a:avLst/>
          </a:prstGeom>
          <a:ln>
            <a:solidFill>
              <a:srgbClr val="0058A2"/>
            </a:solidFill>
          </a:ln>
        </p:spPr>
      </p:pic>
    </p:spTree>
    <p:extLst>
      <p:ext uri="{BB962C8B-B14F-4D97-AF65-F5344CB8AC3E}">
        <p14:creationId xmlns:p14="http://schemas.microsoft.com/office/powerpoint/2010/main" val="2897083121"/>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05BDEBA-B9EC-4034-9EF3-E81830D384C1}"/>
              </a:ext>
            </a:extLst>
          </p:cNvPr>
          <p:cNvSpPr>
            <a:spLocks noGrp="1"/>
          </p:cNvSpPr>
          <p:nvPr>
            <p:ph idx="1"/>
          </p:nvPr>
        </p:nvSpPr>
        <p:spPr>
          <a:xfrm>
            <a:off x="2650733" y="1737289"/>
            <a:ext cx="9084065" cy="4358711"/>
          </a:xfrm>
        </p:spPr>
        <p:txBody>
          <a:bodyPr>
            <a:normAutofit/>
          </a:bodyPr>
          <a:lstStyle/>
          <a:p>
            <a:pPr marL="0" indent="0">
              <a:spcBef>
                <a:spcPts val="0"/>
              </a:spcBef>
              <a:buNone/>
            </a:pPr>
            <a:r>
              <a:rPr lang="en-US" sz="2400" dirty="0"/>
              <a:t>Carrie Schmaus, IEC YP Leader 2018, USA</a:t>
            </a:r>
          </a:p>
          <a:p>
            <a:pPr marL="0" indent="0">
              <a:spcBef>
                <a:spcPts val="0"/>
              </a:spcBef>
              <a:buNone/>
            </a:pPr>
            <a:r>
              <a:rPr lang="en-GB" sz="2400" dirty="0"/>
              <a:t>Member, TC 114/ahG 16</a:t>
            </a:r>
          </a:p>
          <a:p>
            <a:pPr marL="0" indent="0">
              <a:spcBef>
                <a:spcPts val="0"/>
              </a:spcBef>
              <a:buNone/>
            </a:pPr>
            <a:r>
              <a:rPr lang="en-GB" sz="2400" dirty="0"/>
              <a:t>Chair, US Young and Emerging Professionals Committee</a:t>
            </a:r>
          </a:p>
          <a:p>
            <a:pPr marL="0" indent="0">
              <a:spcBef>
                <a:spcPts val="0"/>
              </a:spcBef>
              <a:buNone/>
            </a:pPr>
            <a:endParaRPr lang="en-GB" sz="2400" dirty="0"/>
          </a:p>
          <a:p>
            <a:pPr marL="0" indent="0">
              <a:spcBef>
                <a:spcPts val="0"/>
              </a:spcBef>
              <a:buNone/>
            </a:pPr>
            <a:endParaRPr lang="en-GB" sz="2400" dirty="0"/>
          </a:p>
          <a:p>
            <a:pPr marL="0" indent="0">
              <a:spcBef>
                <a:spcPts val="0"/>
              </a:spcBef>
              <a:buNone/>
            </a:pPr>
            <a:endParaRPr lang="en-GB" sz="2400" dirty="0"/>
          </a:p>
          <a:p>
            <a:pPr marL="0" indent="0">
              <a:spcBef>
                <a:spcPts val="0"/>
              </a:spcBef>
              <a:buNone/>
            </a:pPr>
            <a:endParaRPr lang="en-GB" sz="2400" dirty="0"/>
          </a:p>
          <a:p>
            <a:pPr marL="0" indent="0">
              <a:spcBef>
                <a:spcPts val="0"/>
              </a:spcBef>
              <a:buNone/>
            </a:pPr>
            <a:endParaRPr lang="en-GB" sz="2400" dirty="0"/>
          </a:p>
          <a:p>
            <a:pPr marL="0" indent="0">
              <a:spcBef>
                <a:spcPts val="0"/>
              </a:spcBef>
              <a:buNone/>
            </a:pPr>
            <a:r>
              <a:rPr lang="en-GB" sz="2400" dirty="0"/>
              <a:t>Ethan </a:t>
            </a:r>
            <a:r>
              <a:rPr lang="en-GB" sz="2400" dirty="0" err="1"/>
              <a:t>Biery</a:t>
            </a:r>
            <a:r>
              <a:rPr lang="en-GB" sz="2400" dirty="0"/>
              <a:t>, IEC YP Leader 2013, USA</a:t>
            </a:r>
          </a:p>
          <a:p>
            <a:pPr marL="0" indent="0">
              <a:spcBef>
                <a:spcPts val="0"/>
              </a:spcBef>
              <a:buNone/>
            </a:pPr>
            <a:endParaRPr lang="en-US" sz="4267" dirty="0"/>
          </a:p>
        </p:txBody>
      </p:sp>
      <p:sp>
        <p:nvSpPr>
          <p:cNvPr id="2" name="Title 1"/>
          <p:cNvSpPr>
            <a:spLocks noGrp="1"/>
          </p:cNvSpPr>
          <p:nvPr>
            <p:ph type="title"/>
          </p:nvPr>
        </p:nvSpPr>
        <p:spPr/>
        <p:txBody>
          <a:bodyPr/>
          <a:lstStyle/>
          <a:p>
            <a:r>
              <a:rPr lang="en-GB" dirty="0"/>
              <a:t>USNC YP Leaders</a:t>
            </a:r>
          </a:p>
        </p:txBody>
      </p:sp>
      <p:sp>
        <p:nvSpPr>
          <p:cNvPr id="3" name="Slide Number Placeholder 2"/>
          <p:cNvSpPr>
            <a:spLocks noGrp="1"/>
          </p:cNvSpPr>
          <p:nvPr>
            <p:ph type="sldNum" sz="quarter" idx="4"/>
          </p:nvPr>
        </p:nvSpPr>
        <p:spPr/>
        <p:txBody>
          <a:bodyPr/>
          <a:lstStyle/>
          <a:p>
            <a:fld id="{C2B32AA8-9B4E-4D53-AE6E-350E87BFFB19}" type="slidenum">
              <a:rPr lang="fr-CH" smtClean="0"/>
              <a:pPr/>
              <a:t>9</a:t>
            </a:fld>
            <a:endParaRPr lang="fr-CH" dirty="0"/>
          </a:p>
        </p:txBody>
      </p:sp>
      <p:pic>
        <p:nvPicPr>
          <p:cNvPr id="4" name="Picture 3">
            <a:extLst>
              <a:ext uri="{FF2B5EF4-FFF2-40B4-BE49-F238E27FC236}">
                <a16:creationId xmlns:a16="http://schemas.microsoft.com/office/drawing/2014/main" id="{ABD195C5-81B6-48FB-9353-6BCEF1B4823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08169" y="1737289"/>
            <a:ext cx="1503089" cy="1503089"/>
          </a:xfrm>
          <a:prstGeom prst="rect">
            <a:avLst/>
          </a:prstGeom>
          <a:ln>
            <a:solidFill>
              <a:srgbClr val="0058A2"/>
            </a:solidFill>
          </a:ln>
        </p:spPr>
      </p:pic>
      <p:pic>
        <p:nvPicPr>
          <p:cNvPr id="6" name="Picture 5">
            <a:extLst>
              <a:ext uri="{FF2B5EF4-FFF2-40B4-BE49-F238E27FC236}">
                <a16:creationId xmlns:a16="http://schemas.microsoft.com/office/drawing/2014/main" id="{4EEA5400-83AF-4A13-882D-31D01447FA1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31371" y="4159415"/>
            <a:ext cx="2009863" cy="1498260"/>
          </a:xfrm>
          <a:prstGeom prst="rect">
            <a:avLst/>
          </a:prstGeom>
          <a:ln>
            <a:solidFill>
              <a:srgbClr val="0058A2"/>
            </a:solidFill>
          </a:ln>
        </p:spPr>
      </p:pic>
    </p:spTree>
    <p:extLst>
      <p:ext uri="{BB962C8B-B14F-4D97-AF65-F5344CB8AC3E}">
        <p14:creationId xmlns:p14="http://schemas.microsoft.com/office/powerpoint/2010/main" val="1801319202"/>
      </p:ext>
    </p:extLst>
  </p:cSld>
  <p:clrMapOvr>
    <a:masterClrMapping/>
  </p:clrMapOvr>
</p:sld>
</file>

<file path=ppt/theme/theme1.xml><?xml version="1.0" encoding="utf-8"?>
<a:theme xmlns:a="http://schemas.openxmlformats.org/drawingml/2006/main" name="Office Theme">
  <a:themeElements>
    <a:clrScheme name="IEC_2022">
      <a:dk1>
        <a:sysClr val="windowText" lastClr="000000"/>
      </a:dk1>
      <a:lt1>
        <a:sysClr val="window" lastClr="FFFFFF"/>
      </a:lt1>
      <a:dk2>
        <a:srgbClr val="3F3F3F"/>
      </a:dk2>
      <a:lt2>
        <a:srgbClr val="FFFFFF"/>
      </a:lt2>
      <a:accent1>
        <a:srgbClr val="0060A9"/>
      </a:accent1>
      <a:accent2>
        <a:srgbClr val="00A4A9"/>
      </a:accent2>
      <a:accent3>
        <a:srgbClr val="0082A9"/>
      </a:accent3>
      <a:accent4>
        <a:srgbClr val="A90060"/>
      </a:accent4>
      <a:accent5>
        <a:srgbClr val="6BA906"/>
      </a:accent5>
      <a:accent6>
        <a:srgbClr val="F49416"/>
      </a:accent6>
      <a:hlink>
        <a:srgbClr val="0060A9"/>
      </a:hlink>
      <a:folHlink>
        <a:srgbClr val="0060A9"/>
      </a:folHlink>
    </a:clrScheme>
    <a:fontScheme name="IEC_202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EC_YPP_presentation_2022.pptx" id="{650C5096-68CA-4C57-9636-5AEB19FD71CC}" vid="{5D4BA215-0674-465F-A291-61218275D8F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EC_2022">
    <a:dk1>
      <a:sysClr val="windowText" lastClr="000000"/>
    </a:dk1>
    <a:lt1>
      <a:sysClr val="window" lastClr="FFFFFF"/>
    </a:lt1>
    <a:dk2>
      <a:srgbClr val="3F3F3F"/>
    </a:dk2>
    <a:lt2>
      <a:srgbClr val="FFFFFF"/>
    </a:lt2>
    <a:accent1>
      <a:srgbClr val="0060A9"/>
    </a:accent1>
    <a:accent2>
      <a:srgbClr val="00A4A9"/>
    </a:accent2>
    <a:accent3>
      <a:srgbClr val="0082A9"/>
    </a:accent3>
    <a:accent4>
      <a:srgbClr val="A90060"/>
    </a:accent4>
    <a:accent5>
      <a:srgbClr val="6BA906"/>
    </a:accent5>
    <a:accent6>
      <a:srgbClr val="F49416"/>
    </a:accent6>
    <a:hlink>
      <a:srgbClr val="0060A9"/>
    </a:hlink>
    <a:folHlink>
      <a:srgbClr val="0060A9"/>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E179CAF1B857347B67DE9B8E642C18F" ma:contentTypeVersion="10" ma:contentTypeDescription="Create a new document." ma:contentTypeScope="" ma:versionID="81e4431160826ef0149907966556dfeb">
  <xsd:schema xmlns:xsd="http://www.w3.org/2001/XMLSchema" xmlns:xs="http://www.w3.org/2001/XMLSchema" xmlns:p="http://schemas.microsoft.com/office/2006/metadata/properties" xmlns:ns2="62132183-0f04-4bac-8aec-f2fa0cc886d3" targetNamespace="http://schemas.microsoft.com/office/2006/metadata/properties" ma:root="true" ma:fieldsID="495440e7ad534dff6cb5de3bc93282c3" ns2:_="">
    <xsd:import namespace="62132183-0f04-4bac-8aec-f2fa0cc886d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132183-0f04-4bac-8aec-f2fa0cc886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62132183-0f04-4bac-8aec-f2fa0cc886d3" xsi:nil="true"/>
  </documentManagement>
</p:properties>
</file>

<file path=customXml/itemProps1.xml><?xml version="1.0" encoding="utf-8"?>
<ds:datastoreItem xmlns:ds="http://schemas.openxmlformats.org/officeDocument/2006/customXml" ds:itemID="{D473F6E9-2FA5-4F36-A42B-ED7213C4AABD}">
  <ds:schemaRefs>
    <ds:schemaRef ds:uri="http://schemas.microsoft.com/sharepoint/v3/contenttype/forms"/>
  </ds:schemaRefs>
</ds:datastoreItem>
</file>

<file path=customXml/itemProps2.xml><?xml version="1.0" encoding="utf-8"?>
<ds:datastoreItem xmlns:ds="http://schemas.openxmlformats.org/officeDocument/2006/customXml" ds:itemID="{E5C3C051-D2C8-4E10-8E29-B6128474EA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132183-0f04-4bac-8aec-f2fa0cc886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0576AF5-45CB-4D7F-8506-5C2B8F7E0CB6}">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 ds:uri="1e6e6111-0bc7-4c9b-b7fe-e1152c53e10c"/>
    <ds:schemaRef ds:uri="1c82e102-8c04-4b4d-8c4a-e5544d56cfe3"/>
    <ds:schemaRef ds:uri="62132183-0f04-4bac-8aec-f2fa0cc886d3"/>
  </ds:schemaRefs>
</ds:datastoreItem>
</file>

<file path=docProps/app.xml><?xml version="1.0" encoding="utf-8"?>
<Properties xmlns="http://schemas.openxmlformats.org/officeDocument/2006/extended-properties" xmlns:vt="http://schemas.openxmlformats.org/officeDocument/2006/docPropsVTypes">
  <Template/>
  <TotalTime>20</TotalTime>
  <Words>1577</Words>
  <Application>Microsoft Office PowerPoint</Application>
  <PresentationFormat>Widescreen</PresentationFormat>
  <Paragraphs>201</Paragraphs>
  <Slides>15</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Roboto</vt:lpstr>
      <vt:lpstr>Symbol</vt:lpstr>
      <vt:lpstr>Office Theme</vt:lpstr>
      <vt:lpstr>IEC YP Programme </vt:lpstr>
      <vt:lpstr>Objectives of the IEC YP Programme</vt:lpstr>
      <vt:lpstr>IEC YPs make an impact </vt:lpstr>
      <vt:lpstr>Statistics</vt:lpstr>
      <vt:lpstr>Statistics</vt:lpstr>
      <vt:lpstr>YP Participation in IEC</vt:lpstr>
      <vt:lpstr>2021 Young Professional Leaders</vt:lpstr>
      <vt:lpstr>USNC YP Leaders</vt:lpstr>
      <vt:lpstr>USNC YP Leaders</vt:lpstr>
      <vt:lpstr>Coming up next </vt:lpstr>
      <vt:lpstr>What to expect</vt:lpstr>
      <vt:lpstr>IEC support for NC YP Programmes, e.g.</vt:lpstr>
      <vt:lpstr>Best practices for national YP Programmes </vt:lpstr>
      <vt:lpstr>Find out more information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IEC YP Programme </dc:title>
  <dc:creator>Kyriakati, Aristea</dc:creator>
  <cp:lastModifiedBy>Gardner, Ian</cp:lastModifiedBy>
  <cp:revision>1</cp:revision>
  <dcterms:created xsi:type="dcterms:W3CDTF">2022-08-25T11:58:29Z</dcterms:created>
  <dcterms:modified xsi:type="dcterms:W3CDTF">2022-08-31T10:54:20Z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0x010100CE179CAF1B857347B67DE9B8E642C18F</vt:lpwstr>
  </property>
</Properties>
</file>